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868" r:id="rId4"/>
    <p:sldMasterId id="2147483885" r:id="rId5"/>
  </p:sldMasterIdLst>
  <p:notesMasterIdLst>
    <p:notesMasterId r:id="rId16"/>
  </p:notesMasterIdLst>
  <p:handoutMasterIdLst>
    <p:handoutMasterId r:id="rId17"/>
  </p:handoutMasterIdLst>
  <p:sldIdLst>
    <p:sldId id="378" r:id="rId6"/>
    <p:sldId id="385" r:id="rId7"/>
    <p:sldId id="399" r:id="rId8"/>
    <p:sldId id="386" r:id="rId9"/>
    <p:sldId id="396" r:id="rId10"/>
    <p:sldId id="401" r:id="rId11"/>
    <p:sldId id="403" r:id="rId12"/>
    <p:sldId id="404" r:id="rId13"/>
    <p:sldId id="405" r:id="rId14"/>
    <p:sldId id="406" r:id="rId15"/>
  </p:sldIdLst>
  <p:sldSz cx="9144000" cy="5143500" type="screen16x9"/>
  <p:notesSz cx="6858000" cy="9296400"/>
  <p:embeddedFontLst>
    <p:embeddedFont>
      <p:font typeface="MingLiU_HKSCS-ExtB" panose="02020500000000000000" pitchFamily="18" charset="-120"/>
      <p:regular r:id="rId18"/>
    </p:embeddedFont>
    <p:embeddedFont>
      <p:font typeface="Museo For Dell 300" panose="02000000000000000000" charset="0"/>
      <p:regular r:id="rId19"/>
    </p:embeddedFont>
    <p:embeddedFont>
      <p:font typeface="Agency FB" panose="020B0503020202020204" pitchFamily="34" charset="0"/>
      <p:regular r:id="rId20"/>
      <p:bold r:id="rId21"/>
    </p:embeddedFont>
    <p:embeddedFont>
      <p:font typeface="Calibri" panose="020F0502020204030204" pitchFamily="34" charset="0"/>
      <p:regular r:id="rId22"/>
      <p:bold r:id="rId23"/>
      <p:italic r:id="rId24"/>
      <p:boldItalic r:id="rId25"/>
    </p:embeddedFont>
    <p:embeddedFont>
      <p:font typeface="museo sans for dell" panose="02000000000000000000" pitchFamily="2" charset="0"/>
      <p:regular r:id="rId26"/>
      <p:bold r:id="rId27"/>
    </p:embeddedFont>
    <p:embeddedFont>
      <p:font typeface="Times" panose="02020603050405020304" pitchFamily="18" charset="0"/>
      <p:regular r:id="rId28"/>
      <p:bold r:id="rId29"/>
      <p:italic r:id="rId30"/>
      <p:boldItalic r:id="rId31"/>
    </p:embeddedFont>
    <p:embeddedFont>
      <p:font typeface="Museo For Dell" panose="02000000000000000000" pitchFamily="2" charset="0"/>
      <p:regular r:id="rId32"/>
      <p:bold r:id="rId33"/>
    </p:embeddedFont>
    <p:embeddedFont>
      <p:font typeface="Arial Black" panose="020B0A04020102020204" pitchFamily="34" charset="0"/>
      <p:bold r:id="rId34"/>
    </p:embeddedFont>
    <p:embeddedFont>
      <p:font typeface="Trebuchet MS" panose="020B0603020202020204" pitchFamily="34" charset="0"/>
      <p:regular r:id="rId35"/>
      <p:bold r:id="rId36"/>
      <p:italic r:id="rId37"/>
      <p:boldItalic r:id="rId38"/>
    </p:embeddedFont>
  </p:embeddedFont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444"/>
    <a:srgbClr val="0085C3"/>
    <a:srgbClr val="DC5034"/>
    <a:srgbClr val="DC320F"/>
    <a:srgbClr val="5482AB"/>
    <a:srgbClr val="EEEEEE"/>
    <a:srgbClr val="AAAAAA"/>
    <a:srgbClr val="009BBB"/>
    <a:srgbClr val="7AB800"/>
    <a:srgbClr val="F2A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ferSingleView="1">
    <p:restoredLeft sz="10867" autoAdjust="0"/>
    <p:restoredTop sz="86381" autoAdjust="0"/>
  </p:normalViewPr>
  <p:slideViewPr>
    <p:cSldViewPr snapToGrid="0">
      <p:cViewPr>
        <p:scale>
          <a:sx n="84" d="100"/>
          <a:sy n="84" d="100"/>
        </p:scale>
        <p:origin x="-1620" y="-336"/>
      </p:cViewPr>
      <p:guideLst>
        <p:guide orient="horz" pos="3239"/>
        <p:guide/>
      </p:guideLst>
    </p:cSldViewPr>
  </p:slideViewPr>
  <p:outlineViewPr>
    <p:cViewPr>
      <p:scale>
        <a:sx n="33" d="100"/>
        <a:sy n="33" d="100"/>
      </p:scale>
      <p:origin x="0" y="9504"/>
    </p:cViewPr>
  </p:outlineViewPr>
  <p:notesTextViewPr>
    <p:cViewPr>
      <p:scale>
        <a:sx n="100" d="100"/>
        <a:sy n="100" d="100"/>
      </p:scale>
      <p:origin x="0" y="0"/>
    </p:cViewPr>
  </p:notesTextViewPr>
  <p:sorterViewPr>
    <p:cViewPr>
      <p:scale>
        <a:sx n="30" d="100"/>
        <a:sy n="30" d="100"/>
      </p:scale>
      <p:origin x="0" y="0"/>
    </p:cViewPr>
  </p:sorterViewPr>
  <p:notesViewPr>
    <p:cSldViewPr snapToGrid="0">
      <p:cViewPr varScale="1">
        <p:scale>
          <a:sx n="55" d="100"/>
          <a:sy n="55" d="100"/>
        </p:scale>
        <p:origin x="-2856" y="-90"/>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5.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D2B860-CC14-4C0F-9344-26AF9C6FA835}" type="doc">
      <dgm:prSet loTypeId="urn:microsoft.com/office/officeart/2005/8/layout/hierarchy4" loCatId="list" qsTypeId="urn:microsoft.com/office/officeart/2005/8/quickstyle/simple3" qsCatId="simple" csTypeId="urn:microsoft.com/office/officeart/2005/8/colors/accent3_1" csCatId="accent3" phldr="1"/>
      <dgm:spPr/>
      <dgm:t>
        <a:bodyPr/>
        <a:lstStyle/>
        <a:p>
          <a:endParaRPr lang="en-US"/>
        </a:p>
      </dgm:t>
    </dgm:pt>
    <dgm:pt modelId="{16DE48CF-11F7-472F-B9CF-1CE643679ACC}">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1700" b="1" dirty="0" smtClean="0"/>
            <a:t>Customer &amp; Business Impact</a:t>
          </a:r>
        </a:p>
        <a:p>
          <a:r>
            <a:rPr lang="en-US" sz="1400" dirty="0" smtClean="0"/>
            <a:t>(Bobbi, Aongus, Marcela)</a:t>
          </a:r>
          <a:endParaRPr lang="en-US" sz="1400" dirty="0"/>
        </a:p>
      </dgm:t>
    </dgm:pt>
    <dgm:pt modelId="{5517A8F9-9FF7-4982-9448-8554D00D3411}" type="parTrans" cxnId="{C16974FD-336F-459F-95C3-016EDD15EA0E}">
      <dgm:prSet/>
      <dgm:spPr/>
      <dgm:t>
        <a:bodyPr/>
        <a:lstStyle/>
        <a:p>
          <a:endParaRPr lang="en-US"/>
        </a:p>
      </dgm:t>
    </dgm:pt>
    <dgm:pt modelId="{2260B43E-CE76-4BAD-879F-A8DC907282E2}" type="sibTrans" cxnId="{C16974FD-336F-459F-95C3-016EDD15EA0E}">
      <dgm:prSet/>
      <dgm:spPr/>
      <dgm:t>
        <a:bodyPr/>
        <a:lstStyle/>
        <a:p>
          <a:endParaRPr lang="en-US"/>
        </a:p>
      </dgm:t>
    </dgm:pt>
    <dgm:pt modelId="{8D7F808D-CE75-41D5-8C05-38CF2DD704C9}">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1700" b="1" dirty="0" smtClean="0"/>
            <a:t>Professional Development &amp; Networking</a:t>
          </a:r>
        </a:p>
        <a:p>
          <a:r>
            <a:rPr lang="en-US" sz="1400" dirty="0" smtClean="0"/>
            <a:t>(Li, Maureen, Betsy)</a:t>
          </a:r>
          <a:endParaRPr lang="en-US" sz="1400" dirty="0"/>
        </a:p>
      </dgm:t>
    </dgm:pt>
    <dgm:pt modelId="{87421268-A303-4388-8874-667CED979594}" type="parTrans" cxnId="{24325F62-0953-4CE8-8693-D3D46383AECF}">
      <dgm:prSet/>
      <dgm:spPr/>
      <dgm:t>
        <a:bodyPr/>
        <a:lstStyle/>
        <a:p>
          <a:endParaRPr lang="en-US"/>
        </a:p>
      </dgm:t>
    </dgm:pt>
    <dgm:pt modelId="{E93A66E3-4D68-4D4B-A94A-0AF9645178E6}" type="sibTrans" cxnId="{24325F62-0953-4CE8-8693-D3D46383AECF}">
      <dgm:prSet/>
      <dgm:spPr/>
      <dgm:t>
        <a:bodyPr/>
        <a:lstStyle/>
        <a:p>
          <a:endParaRPr lang="en-US"/>
        </a:p>
      </dgm:t>
    </dgm:pt>
    <dgm:pt modelId="{7AA74B98-A3A4-4995-9ED5-BF60F83EDFA6}">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1700" b="1" dirty="0" smtClean="0"/>
            <a:t>Community Engagement</a:t>
          </a:r>
        </a:p>
        <a:p>
          <a:r>
            <a:rPr lang="en-US" sz="1500" dirty="0" smtClean="0"/>
            <a:t>(Benedikte, Yvonne &amp; Janet)</a:t>
          </a:r>
          <a:endParaRPr lang="en-US" sz="1500" dirty="0"/>
        </a:p>
      </dgm:t>
    </dgm:pt>
    <dgm:pt modelId="{FB9E263A-36A1-4A94-97CD-31B5D5226D7A}" type="parTrans" cxnId="{C2E0B3DE-F062-4EC1-8B41-1D5B4B75E1B0}">
      <dgm:prSet/>
      <dgm:spPr/>
      <dgm:t>
        <a:bodyPr/>
        <a:lstStyle/>
        <a:p>
          <a:endParaRPr lang="en-US"/>
        </a:p>
      </dgm:t>
    </dgm:pt>
    <dgm:pt modelId="{45400397-012E-4649-A4C2-1B47E7D3B976}" type="sibTrans" cxnId="{C2E0B3DE-F062-4EC1-8B41-1D5B4B75E1B0}">
      <dgm:prSet/>
      <dgm:spPr/>
      <dgm:t>
        <a:bodyPr/>
        <a:lstStyle/>
        <a:p>
          <a:endParaRPr lang="en-US"/>
        </a:p>
      </dgm:t>
    </dgm:pt>
    <dgm:pt modelId="{3D0B6E7E-B26B-41D1-B180-D7B1D19B22DD}">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1700" b="1" dirty="0" smtClean="0"/>
            <a:t>Brand Advocacy</a:t>
          </a:r>
        </a:p>
        <a:p>
          <a:r>
            <a:rPr lang="en-US" sz="1400" dirty="0" smtClean="0"/>
            <a:t>(Laura, Marie, Rosandra)</a:t>
          </a:r>
          <a:endParaRPr lang="en-US" sz="1400" dirty="0"/>
        </a:p>
      </dgm:t>
    </dgm:pt>
    <dgm:pt modelId="{191AB314-061B-458E-AB64-3F4BA6CDBAC4}" type="parTrans" cxnId="{4306C296-F7E4-48AE-9FEE-60C37D2FBAD2}">
      <dgm:prSet/>
      <dgm:spPr/>
      <dgm:t>
        <a:bodyPr/>
        <a:lstStyle/>
        <a:p>
          <a:endParaRPr lang="en-US"/>
        </a:p>
      </dgm:t>
    </dgm:pt>
    <dgm:pt modelId="{29A8D8F5-4B17-4606-8907-DFC63C8D41BB}" type="sibTrans" cxnId="{4306C296-F7E4-48AE-9FEE-60C37D2FBAD2}">
      <dgm:prSet/>
      <dgm:spPr/>
      <dgm:t>
        <a:bodyPr/>
        <a:lstStyle/>
        <a:p>
          <a:endParaRPr lang="en-US"/>
        </a:p>
      </dgm:t>
    </dgm:pt>
    <dgm:pt modelId="{E4956647-E483-430C-8CAB-F14C0F0F6C0E}" type="pres">
      <dgm:prSet presAssocID="{B0D2B860-CC14-4C0F-9344-26AF9C6FA835}" presName="Name0" presStyleCnt="0">
        <dgm:presLayoutVars>
          <dgm:chPref val="1"/>
          <dgm:dir/>
          <dgm:animOne val="branch"/>
          <dgm:animLvl val="lvl"/>
          <dgm:resizeHandles/>
        </dgm:presLayoutVars>
      </dgm:prSet>
      <dgm:spPr/>
      <dgm:t>
        <a:bodyPr/>
        <a:lstStyle/>
        <a:p>
          <a:endParaRPr lang="en-US"/>
        </a:p>
      </dgm:t>
    </dgm:pt>
    <dgm:pt modelId="{B46ABF3B-FC26-477A-BCCB-A5A4E7C6D0AC}" type="pres">
      <dgm:prSet presAssocID="{16DE48CF-11F7-472F-B9CF-1CE643679ACC}" presName="vertOne" presStyleCnt="0"/>
      <dgm:spPr/>
    </dgm:pt>
    <dgm:pt modelId="{E9071ED4-7427-47B4-BA2E-03B98D4A2AF8}" type="pres">
      <dgm:prSet presAssocID="{16DE48CF-11F7-472F-B9CF-1CE643679ACC}" presName="txOne" presStyleLbl="node0" presStyleIdx="0" presStyleCnt="4">
        <dgm:presLayoutVars>
          <dgm:chPref val="3"/>
        </dgm:presLayoutVars>
      </dgm:prSet>
      <dgm:spPr/>
      <dgm:t>
        <a:bodyPr/>
        <a:lstStyle/>
        <a:p>
          <a:endParaRPr lang="en-US"/>
        </a:p>
      </dgm:t>
    </dgm:pt>
    <dgm:pt modelId="{DC09451D-FAF7-4E9F-82F4-8FFA11D3AFE2}" type="pres">
      <dgm:prSet presAssocID="{16DE48CF-11F7-472F-B9CF-1CE643679ACC}" presName="horzOne" presStyleCnt="0"/>
      <dgm:spPr/>
    </dgm:pt>
    <dgm:pt modelId="{4A6CA597-A4E5-4AF2-A6E2-B7291CFF8703}" type="pres">
      <dgm:prSet presAssocID="{2260B43E-CE76-4BAD-879F-A8DC907282E2}" presName="sibSpaceOne" presStyleCnt="0"/>
      <dgm:spPr/>
    </dgm:pt>
    <dgm:pt modelId="{1A1EF1A9-D3A8-49F8-9EF8-06FE87937AE6}" type="pres">
      <dgm:prSet presAssocID="{3D0B6E7E-B26B-41D1-B180-D7B1D19B22DD}" presName="vertOne" presStyleCnt="0"/>
      <dgm:spPr/>
    </dgm:pt>
    <dgm:pt modelId="{2A92332F-A031-4980-8E57-0BE9AF6E2182}" type="pres">
      <dgm:prSet presAssocID="{3D0B6E7E-B26B-41D1-B180-D7B1D19B22DD}" presName="txOne" presStyleLbl="node0" presStyleIdx="1" presStyleCnt="4">
        <dgm:presLayoutVars>
          <dgm:chPref val="3"/>
        </dgm:presLayoutVars>
      </dgm:prSet>
      <dgm:spPr/>
      <dgm:t>
        <a:bodyPr/>
        <a:lstStyle/>
        <a:p>
          <a:endParaRPr lang="en-US"/>
        </a:p>
      </dgm:t>
    </dgm:pt>
    <dgm:pt modelId="{E74D9CC8-0B8D-4838-B1C8-4D4252D0664A}" type="pres">
      <dgm:prSet presAssocID="{3D0B6E7E-B26B-41D1-B180-D7B1D19B22DD}" presName="horzOne" presStyleCnt="0"/>
      <dgm:spPr/>
    </dgm:pt>
    <dgm:pt modelId="{3B9EC83E-D554-4EEC-A350-7322CDA5FBBF}" type="pres">
      <dgm:prSet presAssocID="{29A8D8F5-4B17-4606-8907-DFC63C8D41BB}" presName="sibSpaceOne" presStyleCnt="0"/>
      <dgm:spPr/>
    </dgm:pt>
    <dgm:pt modelId="{06E35B40-0764-4096-AAEC-2322F95DF71F}" type="pres">
      <dgm:prSet presAssocID="{8D7F808D-CE75-41D5-8C05-38CF2DD704C9}" presName="vertOne" presStyleCnt="0"/>
      <dgm:spPr/>
    </dgm:pt>
    <dgm:pt modelId="{C57491DC-6266-4A22-A689-5A0801D72B83}" type="pres">
      <dgm:prSet presAssocID="{8D7F808D-CE75-41D5-8C05-38CF2DD704C9}" presName="txOne" presStyleLbl="node0" presStyleIdx="2" presStyleCnt="4">
        <dgm:presLayoutVars>
          <dgm:chPref val="3"/>
        </dgm:presLayoutVars>
      </dgm:prSet>
      <dgm:spPr/>
      <dgm:t>
        <a:bodyPr/>
        <a:lstStyle/>
        <a:p>
          <a:endParaRPr lang="en-US"/>
        </a:p>
      </dgm:t>
    </dgm:pt>
    <dgm:pt modelId="{1FF2BF3A-29B3-4658-93C0-157A066920ED}" type="pres">
      <dgm:prSet presAssocID="{8D7F808D-CE75-41D5-8C05-38CF2DD704C9}" presName="horzOne" presStyleCnt="0"/>
      <dgm:spPr/>
    </dgm:pt>
    <dgm:pt modelId="{CD0EE461-78FE-4776-9F1C-D66A7E303AFB}" type="pres">
      <dgm:prSet presAssocID="{E93A66E3-4D68-4D4B-A94A-0AF9645178E6}" presName="sibSpaceOne" presStyleCnt="0"/>
      <dgm:spPr/>
    </dgm:pt>
    <dgm:pt modelId="{D954317A-0F7B-4367-AA50-1DF88BA2D790}" type="pres">
      <dgm:prSet presAssocID="{7AA74B98-A3A4-4995-9ED5-BF60F83EDFA6}" presName="vertOne" presStyleCnt="0"/>
      <dgm:spPr/>
    </dgm:pt>
    <dgm:pt modelId="{7D985B90-392D-4CB0-A5DE-9420369D1619}" type="pres">
      <dgm:prSet presAssocID="{7AA74B98-A3A4-4995-9ED5-BF60F83EDFA6}" presName="txOne" presStyleLbl="node0" presStyleIdx="3" presStyleCnt="4" custLinFactNeighborY="1235">
        <dgm:presLayoutVars>
          <dgm:chPref val="3"/>
        </dgm:presLayoutVars>
      </dgm:prSet>
      <dgm:spPr/>
      <dgm:t>
        <a:bodyPr/>
        <a:lstStyle/>
        <a:p>
          <a:endParaRPr lang="en-US"/>
        </a:p>
      </dgm:t>
    </dgm:pt>
    <dgm:pt modelId="{BB6D18FB-73DB-4A04-BCCB-46F730C10726}" type="pres">
      <dgm:prSet presAssocID="{7AA74B98-A3A4-4995-9ED5-BF60F83EDFA6}" presName="horzOne" presStyleCnt="0"/>
      <dgm:spPr/>
    </dgm:pt>
  </dgm:ptLst>
  <dgm:cxnLst>
    <dgm:cxn modelId="{7F182945-35EB-4E19-B666-40DE973D24D1}" type="presOf" srcId="{8D7F808D-CE75-41D5-8C05-38CF2DD704C9}" destId="{C57491DC-6266-4A22-A689-5A0801D72B83}" srcOrd="0" destOrd="0" presId="urn:microsoft.com/office/officeart/2005/8/layout/hierarchy4"/>
    <dgm:cxn modelId="{C16974FD-336F-459F-95C3-016EDD15EA0E}" srcId="{B0D2B860-CC14-4C0F-9344-26AF9C6FA835}" destId="{16DE48CF-11F7-472F-B9CF-1CE643679ACC}" srcOrd="0" destOrd="0" parTransId="{5517A8F9-9FF7-4982-9448-8554D00D3411}" sibTransId="{2260B43E-CE76-4BAD-879F-A8DC907282E2}"/>
    <dgm:cxn modelId="{450D93D1-1E69-4A8A-BA1D-AA4431D0DE13}" type="presOf" srcId="{B0D2B860-CC14-4C0F-9344-26AF9C6FA835}" destId="{E4956647-E483-430C-8CAB-F14C0F0F6C0E}" srcOrd="0" destOrd="0" presId="urn:microsoft.com/office/officeart/2005/8/layout/hierarchy4"/>
    <dgm:cxn modelId="{4306C296-F7E4-48AE-9FEE-60C37D2FBAD2}" srcId="{B0D2B860-CC14-4C0F-9344-26AF9C6FA835}" destId="{3D0B6E7E-B26B-41D1-B180-D7B1D19B22DD}" srcOrd="1" destOrd="0" parTransId="{191AB314-061B-458E-AB64-3F4BA6CDBAC4}" sibTransId="{29A8D8F5-4B17-4606-8907-DFC63C8D41BB}"/>
    <dgm:cxn modelId="{C2E0B3DE-F062-4EC1-8B41-1D5B4B75E1B0}" srcId="{B0D2B860-CC14-4C0F-9344-26AF9C6FA835}" destId="{7AA74B98-A3A4-4995-9ED5-BF60F83EDFA6}" srcOrd="3" destOrd="0" parTransId="{FB9E263A-36A1-4A94-97CD-31B5D5226D7A}" sibTransId="{45400397-012E-4649-A4C2-1B47E7D3B976}"/>
    <dgm:cxn modelId="{2302B28D-91C0-463D-B761-15941A7885A6}" type="presOf" srcId="{16DE48CF-11F7-472F-B9CF-1CE643679ACC}" destId="{E9071ED4-7427-47B4-BA2E-03B98D4A2AF8}" srcOrd="0" destOrd="0" presId="urn:microsoft.com/office/officeart/2005/8/layout/hierarchy4"/>
    <dgm:cxn modelId="{8FF7B87E-D4FE-4B7A-83F4-5EDBE5B24B25}" type="presOf" srcId="{3D0B6E7E-B26B-41D1-B180-D7B1D19B22DD}" destId="{2A92332F-A031-4980-8E57-0BE9AF6E2182}" srcOrd="0" destOrd="0" presId="urn:microsoft.com/office/officeart/2005/8/layout/hierarchy4"/>
    <dgm:cxn modelId="{93C17090-743E-4715-BEA6-D3753D83228B}" type="presOf" srcId="{7AA74B98-A3A4-4995-9ED5-BF60F83EDFA6}" destId="{7D985B90-392D-4CB0-A5DE-9420369D1619}" srcOrd="0" destOrd="0" presId="urn:microsoft.com/office/officeart/2005/8/layout/hierarchy4"/>
    <dgm:cxn modelId="{24325F62-0953-4CE8-8693-D3D46383AECF}" srcId="{B0D2B860-CC14-4C0F-9344-26AF9C6FA835}" destId="{8D7F808D-CE75-41D5-8C05-38CF2DD704C9}" srcOrd="2" destOrd="0" parTransId="{87421268-A303-4388-8874-667CED979594}" sibTransId="{E93A66E3-4D68-4D4B-A94A-0AF9645178E6}"/>
    <dgm:cxn modelId="{80A3A3F9-6939-4F4B-9856-7C956A65AE9E}" type="presParOf" srcId="{E4956647-E483-430C-8CAB-F14C0F0F6C0E}" destId="{B46ABF3B-FC26-477A-BCCB-A5A4E7C6D0AC}" srcOrd="0" destOrd="0" presId="urn:microsoft.com/office/officeart/2005/8/layout/hierarchy4"/>
    <dgm:cxn modelId="{7D5338FC-17FB-4B82-94EB-A02A5896273E}" type="presParOf" srcId="{B46ABF3B-FC26-477A-BCCB-A5A4E7C6D0AC}" destId="{E9071ED4-7427-47B4-BA2E-03B98D4A2AF8}" srcOrd="0" destOrd="0" presId="urn:microsoft.com/office/officeart/2005/8/layout/hierarchy4"/>
    <dgm:cxn modelId="{C03CAD41-C169-49B8-94BD-DA2002589403}" type="presParOf" srcId="{B46ABF3B-FC26-477A-BCCB-A5A4E7C6D0AC}" destId="{DC09451D-FAF7-4E9F-82F4-8FFA11D3AFE2}" srcOrd="1" destOrd="0" presId="urn:microsoft.com/office/officeart/2005/8/layout/hierarchy4"/>
    <dgm:cxn modelId="{D79B3830-343C-4F36-BCDA-0B21244C7F2D}" type="presParOf" srcId="{E4956647-E483-430C-8CAB-F14C0F0F6C0E}" destId="{4A6CA597-A4E5-4AF2-A6E2-B7291CFF8703}" srcOrd="1" destOrd="0" presId="urn:microsoft.com/office/officeart/2005/8/layout/hierarchy4"/>
    <dgm:cxn modelId="{CF2E422C-8EE5-4D0C-8CB6-07ED195A0E09}" type="presParOf" srcId="{E4956647-E483-430C-8CAB-F14C0F0F6C0E}" destId="{1A1EF1A9-D3A8-49F8-9EF8-06FE87937AE6}" srcOrd="2" destOrd="0" presId="urn:microsoft.com/office/officeart/2005/8/layout/hierarchy4"/>
    <dgm:cxn modelId="{ACBBC1B8-89A6-4EFB-A1AE-94F2C2B23E12}" type="presParOf" srcId="{1A1EF1A9-D3A8-49F8-9EF8-06FE87937AE6}" destId="{2A92332F-A031-4980-8E57-0BE9AF6E2182}" srcOrd="0" destOrd="0" presId="urn:microsoft.com/office/officeart/2005/8/layout/hierarchy4"/>
    <dgm:cxn modelId="{42166F10-39AC-4835-B639-00F1A7130227}" type="presParOf" srcId="{1A1EF1A9-D3A8-49F8-9EF8-06FE87937AE6}" destId="{E74D9CC8-0B8D-4838-B1C8-4D4252D0664A}" srcOrd="1" destOrd="0" presId="urn:microsoft.com/office/officeart/2005/8/layout/hierarchy4"/>
    <dgm:cxn modelId="{38C1AD14-793F-4701-A331-8F8FFED6D6A1}" type="presParOf" srcId="{E4956647-E483-430C-8CAB-F14C0F0F6C0E}" destId="{3B9EC83E-D554-4EEC-A350-7322CDA5FBBF}" srcOrd="3" destOrd="0" presId="urn:microsoft.com/office/officeart/2005/8/layout/hierarchy4"/>
    <dgm:cxn modelId="{3AF18908-F155-461C-AE4C-D241F87EE46C}" type="presParOf" srcId="{E4956647-E483-430C-8CAB-F14C0F0F6C0E}" destId="{06E35B40-0764-4096-AAEC-2322F95DF71F}" srcOrd="4" destOrd="0" presId="urn:microsoft.com/office/officeart/2005/8/layout/hierarchy4"/>
    <dgm:cxn modelId="{E20E5858-DB85-43AC-B05A-7D489159E73B}" type="presParOf" srcId="{06E35B40-0764-4096-AAEC-2322F95DF71F}" destId="{C57491DC-6266-4A22-A689-5A0801D72B83}" srcOrd="0" destOrd="0" presId="urn:microsoft.com/office/officeart/2005/8/layout/hierarchy4"/>
    <dgm:cxn modelId="{1B3D3727-28E4-4C3D-AE37-2459ABC218F6}" type="presParOf" srcId="{06E35B40-0764-4096-AAEC-2322F95DF71F}" destId="{1FF2BF3A-29B3-4658-93C0-157A066920ED}" srcOrd="1" destOrd="0" presId="urn:microsoft.com/office/officeart/2005/8/layout/hierarchy4"/>
    <dgm:cxn modelId="{57A4B45B-90A5-4BA9-8B80-996198D6C49C}" type="presParOf" srcId="{E4956647-E483-430C-8CAB-F14C0F0F6C0E}" destId="{CD0EE461-78FE-4776-9F1C-D66A7E303AFB}" srcOrd="5" destOrd="0" presId="urn:microsoft.com/office/officeart/2005/8/layout/hierarchy4"/>
    <dgm:cxn modelId="{8FCAC276-5B1E-4712-8406-8E9D8B2D197D}" type="presParOf" srcId="{E4956647-E483-430C-8CAB-F14C0F0F6C0E}" destId="{D954317A-0F7B-4367-AA50-1DF88BA2D790}" srcOrd="6" destOrd="0" presId="urn:microsoft.com/office/officeart/2005/8/layout/hierarchy4"/>
    <dgm:cxn modelId="{3E6310D0-11E6-419A-988F-EE3F39CA65A3}" type="presParOf" srcId="{D954317A-0F7B-4367-AA50-1DF88BA2D790}" destId="{7D985B90-392D-4CB0-A5DE-9420369D1619}" srcOrd="0" destOrd="0" presId="urn:microsoft.com/office/officeart/2005/8/layout/hierarchy4"/>
    <dgm:cxn modelId="{0DE86875-0C09-4C9C-B745-4DE1DC4B04F9}" type="presParOf" srcId="{D954317A-0F7B-4367-AA50-1DF88BA2D790}" destId="{BB6D18FB-73DB-4A04-BCCB-46F730C10726}" srcOrd="1" destOrd="0" presId="urn:microsoft.com/office/officeart/2005/8/layout/hierarchy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97B064-2FA0-4C18-A69A-41B463962B21}"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90A98874-3039-4B80-ADC1-A7ECA2BDC001}">
      <dgm:prSet phldrT="[Text]" custT="1"/>
      <dgm:spPr>
        <a:solidFill>
          <a:schemeClr val="accent3"/>
        </a:solidFill>
      </dgm:spPr>
      <dgm:t>
        <a:bodyPr/>
        <a:lstStyle/>
        <a:p>
          <a:r>
            <a:rPr lang="en-US" sz="2400" b="1" dirty="0" smtClean="0">
              <a:solidFill>
                <a:schemeClr val="tx2"/>
              </a:solidFill>
            </a:rPr>
            <a:t>Mission</a:t>
          </a:r>
        </a:p>
      </dgm:t>
    </dgm:pt>
    <dgm:pt modelId="{42BFDA25-640D-4BE0-A470-9B54AF7FED04}" type="parTrans" cxnId="{66503AB2-29FC-4D2A-ABE8-B2F5030A4D18}">
      <dgm:prSet/>
      <dgm:spPr/>
      <dgm:t>
        <a:bodyPr/>
        <a:lstStyle/>
        <a:p>
          <a:endParaRPr lang="en-US" sz="2400">
            <a:solidFill>
              <a:schemeClr val="tx2"/>
            </a:solidFill>
          </a:endParaRPr>
        </a:p>
      </dgm:t>
    </dgm:pt>
    <dgm:pt modelId="{5BD65A9E-5F1C-4B0A-B8ED-48D24A3BEB20}" type="sibTrans" cxnId="{66503AB2-29FC-4D2A-ABE8-B2F5030A4D18}">
      <dgm:prSet/>
      <dgm:spPr/>
      <dgm:t>
        <a:bodyPr/>
        <a:lstStyle/>
        <a:p>
          <a:endParaRPr lang="en-US" sz="2400">
            <a:solidFill>
              <a:schemeClr val="tx2"/>
            </a:solidFill>
          </a:endParaRPr>
        </a:p>
      </dgm:t>
    </dgm:pt>
    <dgm:pt modelId="{7B40882D-BD7D-4F29-951E-C5B68F33DF3D}">
      <dgm:prSet phldrT="[Text]" custT="1"/>
      <dgm:spPr>
        <a:solidFill>
          <a:schemeClr val="accent3"/>
        </a:solidFill>
      </dgm:spPr>
      <dgm:t>
        <a:bodyPr/>
        <a:lstStyle/>
        <a:p>
          <a:r>
            <a:rPr lang="en-US" sz="2400" b="1" dirty="0" smtClean="0">
              <a:solidFill>
                <a:schemeClr val="tx2"/>
              </a:solidFill>
            </a:rPr>
            <a:t>Vision</a:t>
          </a:r>
        </a:p>
      </dgm:t>
    </dgm:pt>
    <dgm:pt modelId="{869FF3EB-1E6D-40D1-BB25-BC9DF3CCCA00}" type="parTrans" cxnId="{C0C75708-A509-421A-9C6F-6406250ECB95}">
      <dgm:prSet/>
      <dgm:spPr/>
      <dgm:t>
        <a:bodyPr/>
        <a:lstStyle/>
        <a:p>
          <a:endParaRPr lang="en-US" sz="2400">
            <a:solidFill>
              <a:schemeClr val="tx2"/>
            </a:solidFill>
          </a:endParaRPr>
        </a:p>
      </dgm:t>
    </dgm:pt>
    <dgm:pt modelId="{121D76FA-DC21-40A1-8A5C-DA2998585093}" type="sibTrans" cxnId="{C0C75708-A509-421A-9C6F-6406250ECB95}">
      <dgm:prSet/>
      <dgm:spPr/>
      <dgm:t>
        <a:bodyPr/>
        <a:lstStyle/>
        <a:p>
          <a:endParaRPr lang="en-US" sz="2400">
            <a:solidFill>
              <a:schemeClr val="tx2"/>
            </a:solidFill>
          </a:endParaRPr>
        </a:p>
      </dgm:t>
    </dgm:pt>
    <dgm:pt modelId="{506BDE85-EC6E-42F5-B7BA-3A94E7BDF15F}">
      <dgm:prSet phldrT="[Text]" custT="1"/>
      <dgm:spPr>
        <a:solidFill>
          <a:schemeClr val="accent3"/>
        </a:solidFill>
      </dgm:spPr>
      <dgm:t>
        <a:bodyPr/>
        <a:lstStyle/>
        <a:p>
          <a:r>
            <a:rPr lang="en-US" sz="2400" b="1" dirty="0" smtClean="0">
              <a:solidFill>
                <a:schemeClr val="tx2"/>
              </a:solidFill>
            </a:rPr>
            <a:t>Objectives</a:t>
          </a:r>
          <a:endParaRPr lang="en-US" sz="2400" b="1" dirty="0">
            <a:solidFill>
              <a:schemeClr val="tx2"/>
            </a:solidFill>
          </a:endParaRPr>
        </a:p>
      </dgm:t>
    </dgm:pt>
    <dgm:pt modelId="{15C8A593-C84A-4E2A-927C-3D297441A11B}" type="parTrans" cxnId="{AC938E6F-E273-456A-BFF8-D6CBF539FD10}">
      <dgm:prSet/>
      <dgm:spPr/>
      <dgm:t>
        <a:bodyPr/>
        <a:lstStyle/>
        <a:p>
          <a:endParaRPr lang="en-US" sz="2400">
            <a:solidFill>
              <a:schemeClr val="tx2"/>
            </a:solidFill>
          </a:endParaRPr>
        </a:p>
      </dgm:t>
    </dgm:pt>
    <dgm:pt modelId="{21B005C0-AA4A-4106-9B50-5F90CEF78AAC}" type="sibTrans" cxnId="{AC938E6F-E273-456A-BFF8-D6CBF539FD10}">
      <dgm:prSet/>
      <dgm:spPr/>
      <dgm:t>
        <a:bodyPr/>
        <a:lstStyle/>
        <a:p>
          <a:endParaRPr lang="en-US" sz="2400">
            <a:solidFill>
              <a:schemeClr val="tx2"/>
            </a:solidFill>
          </a:endParaRPr>
        </a:p>
      </dgm:t>
    </dgm:pt>
    <dgm:pt modelId="{0B7F4868-5A0D-42FF-8DEA-944D0119306B}">
      <dgm:prSet phldrT="[Text]" custT="1"/>
      <dgm:spPr>
        <a:ln>
          <a:solidFill>
            <a:schemeClr val="accent3"/>
          </a:solidFill>
        </a:ln>
      </dgm:spPr>
      <dgm:t>
        <a:bodyPr/>
        <a:lstStyle/>
        <a:p>
          <a:r>
            <a:rPr lang="en-US" sz="1200" dirty="0" smtClean="0"/>
            <a:t>GenNext seeks to provide employees with opportunities to develop, connect and engage with one another through:</a:t>
          </a:r>
          <a:endParaRPr lang="en-US" sz="1200" b="1" dirty="0">
            <a:solidFill>
              <a:schemeClr val="bg2"/>
            </a:solidFill>
          </a:endParaRPr>
        </a:p>
      </dgm:t>
    </dgm:pt>
    <dgm:pt modelId="{D299E28E-CB32-43F4-BB7C-2940A65680E7}" type="parTrans" cxnId="{B84A64C4-9CF0-47D3-9C00-9A97E511289D}">
      <dgm:prSet/>
      <dgm:spPr/>
      <dgm:t>
        <a:bodyPr/>
        <a:lstStyle/>
        <a:p>
          <a:endParaRPr lang="en-US"/>
        </a:p>
      </dgm:t>
    </dgm:pt>
    <dgm:pt modelId="{8353F05B-5155-4385-886E-9C90EA3933A5}" type="sibTrans" cxnId="{B84A64C4-9CF0-47D3-9C00-9A97E511289D}">
      <dgm:prSet/>
      <dgm:spPr/>
      <dgm:t>
        <a:bodyPr/>
        <a:lstStyle/>
        <a:p>
          <a:endParaRPr lang="en-US"/>
        </a:p>
      </dgm:t>
    </dgm:pt>
    <dgm:pt modelId="{C98D61DA-3D0F-4A23-AA35-ADCC9FF34711}">
      <dgm:prSet phldrT="[Text]" custT="1"/>
      <dgm:spPr>
        <a:ln>
          <a:solidFill>
            <a:schemeClr val="accent3"/>
          </a:solidFill>
        </a:ln>
      </dgm:spPr>
      <dgm:t>
        <a:bodyPr/>
        <a:lstStyle/>
        <a:p>
          <a:r>
            <a:rPr lang="en-US" sz="1200" b="1" dirty="0" smtClean="0">
              <a:solidFill>
                <a:schemeClr val="bg2"/>
              </a:solidFill>
            </a:rPr>
            <a:t>Business Development - </a:t>
          </a:r>
          <a:r>
            <a:rPr lang="en-US" sz="1200" dirty="0" smtClean="0"/>
            <a:t>provide an alternative avenue for review of new products and marketing while giving employees the opportunity to learn more about our products and become brand champions</a:t>
          </a:r>
          <a:endParaRPr lang="en-US" sz="1200" b="1" dirty="0">
            <a:solidFill>
              <a:schemeClr val="bg2"/>
            </a:solidFill>
          </a:endParaRPr>
        </a:p>
      </dgm:t>
    </dgm:pt>
    <dgm:pt modelId="{33085287-E207-4806-BBC5-54930005981A}" type="parTrans" cxnId="{E4BA98AD-5587-4BAB-81BE-AA95120B5BE7}">
      <dgm:prSet/>
      <dgm:spPr/>
      <dgm:t>
        <a:bodyPr/>
        <a:lstStyle/>
        <a:p>
          <a:endParaRPr lang="en-US"/>
        </a:p>
      </dgm:t>
    </dgm:pt>
    <dgm:pt modelId="{3325FC4A-0E47-4F53-9587-98864D7BBBB8}" type="sibTrans" cxnId="{E4BA98AD-5587-4BAB-81BE-AA95120B5BE7}">
      <dgm:prSet/>
      <dgm:spPr/>
      <dgm:t>
        <a:bodyPr/>
        <a:lstStyle/>
        <a:p>
          <a:endParaRPr lang="en-US"/>
        </a:p>
      </dgm:t>
    </dgm:pt>
    <dgm:pt modelId="{5D1E70F5-D0D0-4FED-92AD-62B7C4FE9405}">
      <dgm:prSet phldrT="[Text]" custT="1"/>
      <dgm:spPr>
        <a:ln>
          <a:solidFill>
            <a:schemeClr val="accent3"/>
          </a:solidFill>
        </a:ln>
      </dgm:spPr>
      <dgm:t>
        <a:bodyPr/>
        <a:lstStyle/>
        <a:p>
          <a:r>
            <a:rPr lang="en-US" sz="1200" b="1" dirty="0" smtClean="0">
              <a:solidFill>
                <a:schemeClr val="bg2"/>
              </a:solidFill>
            </a:rPr>
            <a:t>Community Involvement - </a:t>
          </a:r>
          <a:r>
            <a:rPr lang="en-US" sz="1200" dirty="0" smtClean="0"/>
            <a:t>identify, promote and participate in positive, impactful and fun opportunities for GenNext to make a difference in the local community</a:t>
          </a:r>
          <a:endParaRPr lang="en-US" sz="1200" b="1" dirty="0">
            <a:solidFill>
              <a:schemeClr val="bg2"/>
            </a:solidFill>
          </a:endParaRPr>
        </a:p>
      </dgm:t>
    </dgm:pt>
    <dgm:pt modelId="{E9957776-9657-4F80-B663-8C0165996926}" type="parTrans" cxnId="{C27FBBFE-E625-4A0B-BFFF-EFB89C1E278B}">
      <dgm:prSet/>
      <dgm:spPr/>
      <dgm:t>
        <a:bodyPr/>
        <a:lstStyle/>
        <a:p>
          <a:endParaRPr lang="en-US"/>
        </a:p>
      </dgm:t>
    </dgm:pt>
    <dgm:pt modelId="{938281AB-FA56-47B9-8358-CA1F2DA058DB}" type="sibTrans" cxnId="{C27FBBFE-E625-4A0B-BFFF-EFB89C1E278B}">
      <dgm:prSet/>
      <dgm:spPr/>
      <dgm:t>
        <a:bodyPr/>
        <a:lstStyle/>
        <a:p>
          <a:endParaRPr lang="en-US"/>
        </a:p>
      </dgm:t>
    </dgm:pt>
    <dgm:pt modelId="{D21850DC-00C4-494A-8F21-8A20448B13C7}">
      <dgm:prSet phldrT="[Text]" custT="1"/>
      <dgm:spPr>
        <a:ln>
          <a:solidFill>
            <a:schemeClr val="accent3"/>
          </a:solidFill>
        </a:ln>
      </dgm:spPr>
      <dgm:t>
        <a:bodyPr/>
        <a:lstStyle/>
        <a:p>
          <a:r>
            <a:rPr lang="en-US" sz="1200" b="1" dirty="0" smtClean="0">
              <a:solidFill>
                <a:schemeClr val="bg2"/>
              </a:solidFill>
            </a:rPr>
            <a:t>Social Networking - </a:t>
          </a:r>
          <a:r>
            <a:rPr lang="en-US" sz="1200" dirty="0" smtClean="0"/>
            <a:t>develop a Dell-wide network of young professionals and new employees which will facilitate greater communication across functions and create excitement for working at Dell</a:t>
          </a:r>
          <a:endParaRPr lang="en-US" sz="1200" b="1" dirty="0">
            <a:solidFill>
              <a:schemeClr val="bg2"/>
            </a:solidFill>
          </a:endParaRPr>
        </a:p>
      </dgm:t>
    </dgm:pt>
    <dgm:pt modelId="{8580C4F0-B884-4E3C-BFB7-0C9F6190B7E0}" type="parTrans" cxnId="{0F20EA87-466A-4938-9976-986A02E36B8E}">
      <dgm:prSet/>
      <dgm:spPr/>
      <dgm:t>
        <a:bodyPr/>
        <a:lstStyle/>
        <a:p>
          <a:endParaRPr lang="en-US"/>
        </a:p>
      </dgm:t>
    </dgm:pt>
    <dgm:pt modelId="{98B554D1-2FE4-4861-B5C9-B17D5817CAC3}" type="sibTrans" cxnId="{0F20EA87-466A-4938-9976-986A02E36B8E}">
      <dgm:prSet/>
      <dgm:spPr/>
      <dgm:t>
        <a:bodyPr/>
        <a:lstStyle/>
        <a:p>
          <a:endParaRPr lang="en-US"/>
        </a:p>
      </dgm:t>
    </dgm:pt>
    <dgm:pt modelId="{949FD7CD-C621-400F-A8C4-CF5A7815EA2D}">
      <dgm:prSet phldrT="[Text]" custT="1"/>
      <dgm:spPr>
        <a:ln>
          <a:solidFill>
            <a:schemeClr val="accent3"/>
          </a:solidFill>
        </a:ln>
      </dgm:spPr>
      <dgm:t>
        <a:bodyPr/>
        <a:lstStyle/>
        <a:p>
          <a:r>
            <a:rPr lang="en-US" sz="1200" b="1" dirty="0" smtClean="0">
              <a:solidFill>
                <a:schemeClr val="bg2"/>
              </a:solidFill>
            </a:rPr>
            <a:t>Professional Development - </a:t>
          </a:r>
          <a:r>
            <a:rPr lang="en-US" sz="1200" dirty="0" smtClean="0"/>
            <a:t>empowering young professionals and new hires at Dell to develop and advance their careers</a:t>
          </a:r>
          <a:endParaRPr lang="en-US" sz="1200" b="1" dirty="0">
            <a:solidFill>
              <a:schemeClr val="bg2"/>
            </a:solidFill>
          </a:endParaRPr>
        </a:p>
      </dgm:t>
    </dgm:pt>
    <dgm:pt modelId="{2F7A5025-44EC-47E2-A90B-10257EF8DDCF}" type="parTrans" cxnId="{2323BABA-289B-4732-ADB7-FAA93855F4E8}">
      <dgm:prSet/>
      <dgm:spPr/>
      <dgm:t>
        <a:bodyPr/>
        <a:lstStyle/>
        <a:p>
          <a:endParaRPr lang="en-US"/>
        </a:p>
      </dgm:t>
    </dgm:pt>
    <dgm:pt modelId="{0D976496-ECCC-4F2A-B151-9BBE9717E274}" type="sibTrans" cxnId="{2323BABA-289B-4732-ADB7-FAA93855F4E8}">
      <dgm:prSet/>
      <dgm:spPr/>
      <dgm:t>
        <a:bodyPr/>
        <a:lstStyle/>
        <a:p>
          <a:endParaRPr lang="en-US"/>
        </a:p>
      </dgm:t>
    </dgm:pt>
    <dgm:pt modelId="{4B86A95E-D5A9-4593-B72E-075D1A1F23D1}">
      <dgm:prSet phldrT="[Text]" custT="1"/>
      <dgm:spPr>
        <a:ln>
          <a:solidFill>
            <a:schemeClr val="accent3"/>
          </a:solidFill>
        </a:ln>
      </dgm:spPr>
      <dgm:t>
        <a:bodyPr/>
        <a:lstStyle/>
        <a:p>
          <a:r>
            <a:rPr lang="en-US" sz="1200" dirty="0" smtClean="0"/>
            <a:t>Our core vision is to inspire every potential employee to join the Dell team and every current team member to be proud to represent the image, reputation and success of Dell</a:t>
          </a:r>
          <a:endParaRPr lang="en-US" sz="1200" b="1" dirty="0" smtClean="0">
            <a:solidFill>
              <a:schemeClr val="tx2"/>
            </a:solidFill>
          </a:endParaRPr>
        </a:p>
      </dgm:t>
    </dgm:pt>
    <dgm:pt modelId="{94A86DFB-44F8-4AC3-BF71-D0A4B865A80C}" type="parTrans" cxnId="{0F02AD8E-2EDF-45F8-9E5E-4B4F0CB392D7}">
      <dgm:prSet/>
      <dgm:spPr/>
      <dgm:t>
        <a:bodyPr/>
        <a:lstStyle/>
        <a:p>
          <a:endParaRPr lang="en-US"/>
        </a:p>
      </dgm:t>
    </dgm:pt>
    <dgm:pt modelId="{65E24656-0696-4680-A007-57628208E2FA}" type="sibTrans" cxnId="{0F02AD8E-2EDF-45F8-9E5E-4B4F0CB392D7}">
      <dgm:prSet/>
      <dgm:spPr/>
      <dgm:t>
        <a:bodyPr/>
        <a:lstStyle/>
        <a:p>
          <a:endParaRPr lang="en-US"/>
        </a:p>
      </dgm:t>
    </dgm:pt>
    <dgm:pt modelId="{9CFFCB89-0088-443A-AABA-BCA58C5D35B6}">
      <dgm:prSet phldrT="[Text]" custT="1"/>
      <dgm:spPr>
        <a:ln>
          <a:solidFill>
            <a:schemeClr val="accent3"/>
          </a:solidFill>
        </a:ln>
      </dgm:spPr>
      <dgm:t>
        <a:bodyPr/>
        <a:lstStyle/>
        <a:p>
          <a:r>
            <a:rPr lang="en-US" sz="1200" dirty="0" smtClean="0"/>
            <a:t>GenNext is focused on establishing a </a:t>
          </a:r>
          <a:r>
            <a:rPr lang="en-US" sz="1200" b="0" dirty="0" smtClean="0"/>
            <a:t>network</a:t>
          </a:r>
          <a:r>
            <a:rPr lang="en-US" sz="1200" dirty="0" smtClean="0"/>
            <a:t> for new hires and young professionals which fosters Dell's growth and success through community involvement, personal empowerment and professional development</a:t>
          </a:r>
          <a:endParaRPr lang="en-US" sz="1200" b="1" dirty="0" smtClean="0">
            <a:solidFill>
              <a:schemeClr val="tx2"/>
            </a:solidFill>
          </a:endParaRPr>
        </a:p>
      </dgm:t>
    </dgm:pt>
    <dgm:pt modelId="{164FA460-2E4A-4B2A-9FC7-D7B01880F847}" type="parTrans" cxnId="{1D794CF4-509E-4F6D-8F6A-5D75338865E1}">
      <dgm:prSet/>
      <dgm:spPr/>
      <dgm:t>
        <a:bodyPr/>
        <a:lstStyle/>
        <a:p>
          <a:endParaRPr lang="en-US"/>
        </a:p>
      </dgm:t>
    </dgm:pt>
    <dgm:pt modelId="{92F17021-DB7C-448E-992D-43C824667E50}" type="sibTrans" cxnId="{1D794CF4-509E-4F6D-8F6A-5D75338865E1}">
      <dgm:prSet/>
      <dgm:spPr/>
      <dgm:t>
        <a:bodyPr/>
        <a:lstStyle/>
        <a:p>
          <a:endParaRPr lang="en-US"/>
        </a:p>
      </dgm:t>
    </dgm:pt>
    <dgm:pt modelId="{4D10EF4C-B453-4459-9CFB-1D67F9494506}" type="pres">
      <dgm:prSet presAssocID="{0D97B064-2FA0-4C18-A69A-41B463962B21}" presName="linear" presStyleCnt="0">
        <dgm:presLayoutVars>
          <dgm:dir/>
          <dgm:animLvl val="lvl"/>
          <dgm:resizeHandles val="exact"/>
        </dgm:presLayoutVars>
      </dgm:prSet>
      <dgm:spPr/>
      <dgm:t>
        <a:bodyPr/>
        <a:lstStyle/>
        <a:p>
          <a:endParaRPr lang="en-US"/>
        </a:p>
      </dgm:t>
    </dgm:pt>
    <dgm:pt modelId="{282E285F-0774-4CFC-A25D-AE7289A9282E}" type="pres">
      <dgm:prSet presAssocID="{90A98874-3039-4B80-ADC1-A7ECA2BDC001}" presName="parentLin" presStyleCnt="0"/>
      <dgm:spPr/>
    </dgm:pt>
    <dgm:pt modelId="{3905ED63-E36A-43A8-8B0E-21DC30783D8F}" type="pres">
      <dgm:prSet presAssocID="{90A98874-3039-4B80-ADC1-A7ECA2BDC001}" presName="parentLeftMargin" presStyleLbl="node1" presStyleIdx="0" presStyleCnt="3"/>
      <dgm:spPr/>
      <dgm:t>
        <a:bodyPr/>
        <a:lstStyle/>
        <a:p>
          <a:endParaRPr lang="en-US"/>
        </a:p>
      </dgm:t>
    </dgm:pt>
    <dgm:pt modelId="{66870760-415D-4B96-A1DC-86E0039F63D5}" type="pres">
      <dgm:prSet presAssocID="{90A98874-3039-4B80-ADC1-A7ECA2BDC001}" presName="parentText" presStyleLbl="node1" presStyleIdx="0" presStyleCnt="3" custScaleY="95955">
        <dgm:presLayoutVars>
          <dgm:chMax val="0"/>
          <dgm:bulletEnabled val="1"/>
        </dgm:presLayoutVars>
      </dgm:prSet>
      <dgm:spPr/>
      <dgm:t>
        <a:bodyPr/>
        <a:lstStyle/>
        <a:p>
          <a:endParaRPr lang="en-US"/>
        </a:p>
      </dgm:t>
    </dgm:pt>
    <dgm:pt modelId="{0A7760FD-CB94-4544-B53E-5C557F0A5C95}" type="pres">
      <dgm:prSet presAssocID="{90A98874-3039-4B80-ADC1-A7ECA2BDC001}" presName="negativeSpace" presStyleCnt="0"/>
      <dgm:spPr/>
    </dgm:pt>
    <dgm:pt modelId="{901B118F-7279-45AE-ADB9-01150A947A9C}" type="pres">
      <dgm:prSet presAssocID="{90A98874-3039-4B80-ADC1-A7ECA2BDC001}" presName="childText" presStyleLbl="conFgAcc1" presStyleIdx="0" presStyleCnt="3">
        <dgm:presLayoutVars>
          <dgm:bulletEnabled val="1"/>
        </dgm:presLayoutVars>
      </dgm:prSet>
      <dgm:spPr/>
      <dgm:t>
        <a:bodyPr/>
        <a:lstStyle/>
        <a:p>
          <a:endParaRPr lang="en-US"/>
        </a:p>
      </dgm:t>
    </dgm:pt>
    <dgm:pt modelId="{BC890811-F1B1-467A-8A2E-CBD2BC94CF12}" type="pres">
      <dgm:prSet presAssocID="{5BD65A9E-5F1C-4B0A-B8ED-48D24A3BEB20}" presName="spaceBetweenRectangles" presStyleCnt="0"/>
      <dgm:spPr/>
    </dgm:pt>
    <dgm:pt modelId="{C4EAA1BC-DC9D-42F3-8C4B-3C110FE02BF3}" type="pres">
      <dgm:prSet presAssocID="{7B40882D-BD7D-4F29-951E-C5B68F33DF3D}" presName="parentLin" presStyleCnt="0"/>
      <dgm:spPr/>
    </dgm:pt>
    <dgm:pt modelId="{2F53068D-3FEE-46AB-9C21-BD055EA50CAE}" type="pres">
      <dgm:prSet presAssocID="{7B40882D-BD7D-4F29-951E-C5B68F33DF3D}" presName="parentLeftMargin" presStyleLbl="node1" presStyleIdx="0" presStyleCnt="3"/>
      <dgm:spPr/>
      <dgm:t>
        <a:bodyPr/>
        <a:lstStyle/>
        <a:p>
          <a:endParaRPr lang="en-US"/>
        </a:p>
      </dgm:t>
    </dgm:pt>
    <dgm:pt modelId="{D7E4EB33-B176-4561-82F0-A7C0ACC48C41}" type="pres">
      <dgm:prSet presAssocID="{7B40882D-BD7D-4F29-951E-C5B68F33DF3D}" presName="parentText" presStyleLbl="node1" presStyleIdx="1" presStyleCnt="3" custScaleY="96333">
        <dgm:presLayoutVars>
          <dgm:chMax val="0"/>
          <dgm:bulletEnabled val="1"/>
        </dgm:presLayoutVars>
      </dgm:prSet>
      <dgm:spPr/>
      <dgm:t>
        <a:bodyPr/>
        <a:lstStyle/>
        <a:p>
          <a:endParaRPr lang="en-US"/>
        </a:p>
      </dgm:t>
    </dgm:pt>
    <dgm:pt modelId="{4EFB206B-241C-4A6A-A0F2-85588A933166}" type="pres">
      <dgm:prSet presAssocID="{7B40882D-BD7D-4F29-951E-C5B68F33DF3D}" presName="negativeSpace" presStyleCnt="0"/>
      <dgm:spPr/>
    </dgm:pt>
    <dgm:pt modelId="{19E2FEE8-BF84-43E9-94D5-71317573B600}" type="pres">
      <dgm:prSet presAssocID="{7B40882D-BD7D-4F29-951E-C5B68F33DF3D}" presName="childText" presStyleLbl="conFgAcc1" presStyleIdx="1" presStyleCnt="3">
        <dgm:presLayoutVars>
          <dgm:bulletEnabled val="1"/>
        </dgm:presLayoutVars>
      </dgm:prSet>
      <dgm:spPr/>
      <dgm:t>
        <a:bodyPr/>
        <a:lstStyle/>
        <a:p>
          <a:endParaRPr lang="en-US"/>
        </a:p>
      </dgm:t>
    </dgm:pt>
    <dgm:pt modelId="{6C70BD6A-8209-4487-9303-48D66E3813FA}" type="pres">
      <dgm:prSet presAssocID="{121D76FA-DC21-40A1-8A5C-DA2998585093}" presName="spaceBetweenRectangles" presStyleCnt="0"/>
      <dgm:spPr/>
    </dgm:pt>
    <dgm:pt modelId="{4FA554FA-BE02-4C4E-AE86-6992A2E5E118}" type="pres">
      <dgm:prSet presAssocID="{506BDE85-EC6E-42F5-B7BA-3A94E7BDF15F}" presName="parentLin" presStyleCnt="0"/>
      <dgm:spPr/>
    </dgm:pt>
    <dgm:pt modelId="{91077379-5A18-4AE5-B6C5-43DE0B53FAE5}" type="pres">
      <dgm:prSet presAssocID="{506BDE85-EC6E-42F5-B7BA-3A94E7BDF15F}" presName="parentLeftMargin" presStyleLbl="node1" presStyleIdx="1" presStyleCnt="3"/>
      <dgm:spPr/>
      <dgm:t>
        <a:bodyPr/>
        <a:lstStyle/>
        <a:p>
          <a:endParaRPr lang="en-US"/>
        </a:p>
      </dgm:t>
    </dgm:pt>
    <dgm:pt modelId="{DB608AD4-C525-43E1-B229-21A1E3EAC1D4}" type="pres">
      <dgm:prSet presAssocID="{506BDE85-EC6E-42F5-B7BA-3A94E7BDF15F}" presName="parentText" presStyleLbl="node1" presStyleIdx="2" presStyleCnt="3">
        <dgm:presLayoutVars>
          <dgm:chMax val="0"/>
          <dgm:bulletEnabled val="1"/>
        </dgm:presLayoutVars>
      </dgm:prSet>
      <dgm:spPr/>
      <dgm:t>
        <a:bodyPr/>
        <a:lstStyle/>
        <a:p>
          <a:endParaRPr lang="en-US"/>
        </a:p>
      </dgm:t>
    </dgm:pt>
    <dgm:pt modelId="{BF6DA4D8-52AF-41F2-8EBF-D5969D96BB73}" type="pres">
      <dgm:prSet presAssocID="{506BDE85-EC6E-42F5-B7BA-3A94E7BDF15F}" presName="negativeSpace" presStyleCnt="0"/>
      <dgm:spPr/>
    </dgm:pt>
    <dgm:pt modelId="{59A0CCEB-F3B0-4275-A92B-A63C35AA226C}" type="pres">
      <dgm:prSet presAssocID="{506BDE85-EC6E-42F5-B7BA-3A94E7BDF15F}" presName="childText" presStyleLbl="conFgAcc1" presStyleIdx="2" presStyleCnt="3">
        <dgm:presLayoutVars>
          <dgm:bulletEnabled val="1"/>
        </dgm:presLayoutVars>
      </dgm:prSet>
      <dgm:spPr/>
      <dgm:t>
        <a:bodyPr/>
        <a:lstStyle/>
        <a:p>
          <a:endParaRPr lang="en-US"/>
        </a:p>
      </dgm:t>
    </dgm:pt>
  </dgm:ptLst>
  <dgm:cxnLst>
    <dgm:cxn modelId="{1D794CF4-509E-4F6D-8F6A-5D75338865E1}" srcId="{90A98874-3039-4B80-ADC1-A7ECA2BDC001}" destId="{9CFFCB89-0088-443A-AABA-BCA58C5D35B6}" srcOrd="0" destOrd="0" parTransId="{164FA460-2E4A-4B2A-9FC7-D7B01880F847}" sibTransId="{92F17021-DB7C-448E-992D-43C824667E50}"/>
    <dgm:cxn modelId="{BA1C9283-A207-49D3-8595-FF29ADB552FF}" type="presOf" srcId="{90A98874-3039-4B80-ADC1-A7ECA2BDC001}" destId="{66870760-415D-4B96-A1DC-86E0039F63D5}" srcOrd="1" destOrd="0" presId="urn:microsoft.com/office/officeart/2005/8/layout/list1"/>
    <dgm:cxn modelId="{5A3965EB-26AE-4314-83E8-AEC05E5ABB2D}" type="presOf" srcId="{949FD7CD-C621-400F-A8C4-CF5A7815EA2D}" destId="{59A0CCEB-F3B0-4275-A92B-A63C35AA226C}" srcOrd="0" destOrd="4" presId="urn:microsoft.com/office/officeart/2005/8/layout/list1"/>
    <dgm:cxn modelId="{B2E7DDE2-9F2D-4E20-8B8A-34A2309B1FC1}" type="presOf" srcId="{90A98874-3039-4B80-ADC1-A7ECA2BDC001}" destId="{3905ED63-E36A-43A8-8B0E-21DC30783D8F}" srcOrd="0" destOrd="0" presId="urn:microsoft.com/office/officeart/2005/8/layout/list1"/>
    <dgm:cxn modelId="{2323BABA-289B-4732-ADB7-FAA93855F4E8}" srcId="{506BDE85-EC6E-42F5-B7BA-3A94E7BDF15F}" destId="{949FD7CD-C621-400F-A8C4-CF5A7815EA2D}" srcOrd="4" destOrd="0" parTransId="{2F7A5025-44EC-47E2-A90B-10257EF8DDCF}" sibTransId="{0D976496-ECCC-4F2A-B151-9BBE9717E274}"/>
    <dgm:cxn modelId="{0F20EA87-466A-4938-9976-986A02E36B8E}" srcId="{506BDE85-EC6E-42F5-B7BA-3A94E7BDF15F}" destId="{D21850DC-00C4-494A-8F21-8A20448B13C7}" srcOrd="3" destOrd="0" parTransId="{8580C4F0-B884-4E3C-BFB7-0C9F6190B7E0}" sibTransId="{98B554D1-2FE4-4861-B5C9-B17D5817CAC3}"/>
    <dgm:cxn modelId="{FB393591-A965-4E8C-BE39-F441B3E74448}" type="presOf" srcId="{C98D61DA-3D0F-4A23-AA35-ADCC9FF34711}" destId="{59A0CCEB-F3B0-4275-A92B-A63C35AA226C}" srcOrd="0" destOrd="1" presId="urn:microsoft.com/office/officeart/2005/8/layout/list1"/>
    <dgm:cxn modelId="{03EF027E-ED82-4B9D-A4F0-4CE89948CB2D}" type="presOf" srcId="{4B86A95E-D5A9-4593-B72E-075D1A1F23D1}" destId="{19E2FEE8-BF84-43E9-94D5-71317573B600}" srcOrd="0" destOrd="0" presId="urn:microsoft.com/office/officeart/2005/8/layout/list1"/>
    <dgm:cxn modelId="{B84A64C4-9CF0-47D3-9C00-9A97E511289D}" srcId="{506BDE85-EC6E-42F5-B7BA-3A94E7BDF15F}" destId="{0B7F4868-5A0D-42FF-8DEA-944D0119306B}" srcOrd="0" destOrd="0" parTransId="{D299E28E-CB32-43F4-BB7C-2940A65680E7}" sibTransId="{8353F05B-5155-4385-886E-9C90EA3933A5}"/>
    <dgm:cxn modelId="{6C703D04-A7C7-4250-B651-2FAD7FD56E6F}" type="presOf" srcId="{506BDE85-EC6E-42F5-B7BA-3A94E7BDF15F}" destId="{91077379-5A18-4AE5-B6C5-43DE0B53FAE5}" srcOrd="0" destOrd="0" presId="urn:microsoft.com/office/officeart/2005/8/layout/list1"/>
    <dgm:cxn modelId="{E3B9250F-7B46-488D-8D35-8392AE8A42CA}" type="presOf" srcId="{0B7F4868-5A0D-42FF-8DEA-944D0119306B}" destId="{59A0CCEB-F3B0-4275-A92B-A63C35AA226C}" srcOrd="0" destOrd="0" presId="urn:microsoft.com/office/officeart/2005/8/layout/list1"/>
    <dgm:cxn modelId="{1D56460C-60CA-4FA6-B522-86390D8B7163}" type="presOf" srcId="{506BDE85-EC6E-42F5-B7BA-3A94E7BDF15F}" destId="{DB608AD4-C525-43E1-B229-21A1E3EAC1D4}" srcOrd="1" destOrd="0" presId="urn:microsoft.com/office/officeart/2005/8/layout/list1"/>
    <dgm:cxn modelId="{0F02AD8E-2EDF-45F8-9E5E-4B4F0CB392D7}" srcId="{7B40882D-BD7D-4F29-951E-C5B68F33DF3D}" destId="{4B86A95E-D5A9-4593-B72E-075D1A1F23D1}" srcOrd="0" destOrd="0" parTransId="{94A86DFB-44F8-4AC3-BF71-D0A4B865A80C}" sibTransId="{65E24656-0696-4680-A007-57628208E2FA}"/>
    <dgm:cxn modelId="{AC938E6F-E273-456A-BFF8-D6CBF539FD10}" srcId="{0D97B064-2FA0-4C18-A69A-41B463962B21}" destId="{506BDE85-EC6E-42F5-B7BA-3A94E7BDF15F}" srcOrd="2" destOrd="0" parTransId="{15C8A593-C84A-4E2A-927C-3D297441A11B}" sibTransId="{21B005C0-AA4A-4106-9B50-5F90CEF78AAC}"/>
    <dgm:cxn modelId="{92F4DCE8-20DC-4559-A669-9C6CF918255B}" type="presOf" srcId="{7B40882D-BD7D-4F29-951E-C5B68F33DF3D}" destId="{2F53068D-3FEE-46AB-9C21-BD055EA50CAE}" srcOrd="0" destOrd="0" presId="urn:microsoft.com/office/officeart/2005/8/layout/list1"/>
    <dgm:cxn modelId="{9670AE8D-D767-4F26-8DB9-674E2BB7C861}" type="presOf" srcId="{0D97B064-2FA0-4C18-A69A-41B463962B21}" destId="{4D10EF4C-B453-4459-9CFB-1D67F9494506}" srcOrd="0" destOrd="0" presId="urn:microsoft.com/office/officeart/2005/8/layout/list1"/>
    <dgm:cxn modelId="{A80F918E-2232-48A1-AFC5-9C3CF5C3CEE0}" type="presOf" srcId="{D21850DC-00C4-494A-8F21-8A20448B13C7}" destId="{59A0CCEB-F3B0-4275-A92B-A63C35AA226C}" srcOrd="0" destOrd="3" presId="urn:microsoft.com/office/officeart/2005/8/layout/list1"/>
    <dgm:cxn modelId="{E0EAAFCE-39D1-49C1-9595-2D7ADE18BB02}" type="presOf" srcId="{7B40882D-BD7D-4F29-951E-C5B68F33DF3D}" destId="{D7E4EB33-B176-4561-82F0-A7C0ACC48C41}" srcOrd="1" destOrd="0" presId="urn:microsoft.com/office/officeart/2005/8/layout/list1"/>
    <dgm:cxn modelId="{1C90C577-80C0-48E7-9DF0-0036955DD29B}" type="presOf" srcId="{5D1E70F5-D0D0-4FED-92AD-62B7C4FE9405}" destId="{59A0CCEB-F3B0-4275-A92B-A63C35AA226C}" srcOrd="0" destOrd="2" presId="urn:microsoft.com/office/officeart/2005/8/layout/list1"/>
    <dgm:cxn modelId="{E4BA98AD-5587-4BAB-81BE-AA95120B5BE7}" srcId="{506BDE85-EC6E-42F5-B7BA-3A94E7BDF15F}" destId="{C98D61DA-3D0F-4A23-AA35-ADCC9FF34711}" srcOrd="1" destOrd="0" parTransId="{33085287-E207-4806-BBC5-54930005981A}" sibTransId="{3325FC4A-0E47-4F53-9587-98864D7BBBB8}"/>
    <dgm:cxn modelId="{AC110DD2-61DB-4758-B294-A9477E309C34}" type="presOf" srcId="{9CFFCB89-0088-443A-AABA-BCA58C5D35B6}" destId="{901B118F-7279-45AE-ADB9-01150A947A9C}" srcOrd="0" destOrd="0" presId="urn:microsoft.com/office/officeart/2005/8/layout/list1"/>
    <dgm:cxn modelId="{66503AB2-29FC-4D2A-ABE8-B2F5030A4D18}" srcId="{0D97B064-2FA0-4C18-A69A-41B463962B21}" destId="{90A98874-3039-4B80-ADC1-A7ECA2BDC001}" srcOrd="0" destOrd="0" parTransId="{42BFDA25-640D-4BE0-A470-9B54AF7FED04}" sibTransId="{5BD65A9E-5F1C-4B0A-B8ED-48D24A3BEB20}"/>
    <dgm:cxn modelId="{C0C75708-A509-421A-9C6F-6406250ECB95}" srcId="{0D97B064-2FA0-4C18-A69A-41B463962B21}" destId="{7B40882D-BD7D-4F29-951E-C5B68F33DF3D}" srcOrd="1" destOrd="0" parTransId="{869FF3EB-1E6D-40D1-BB25-BC9DF3CCCA00}" sibTransId="{121D76FA-DC21-40A1-8A5C-DA2998585093}"/>
    <dgm:cxn modelId="{C27FBBFE-E625-4A0B-BFFF-EFB89C1E278B}" srcId="{506BDE85-EC6E-42F5-B7BA-3A94E7BDF15F}" destId="{5D1E70F5-D0D0-4FED-92AD-62B7C4FE9405}" srcOrd="2" destOrd="0" parTransId="{E9957776-9657-4F80-B663-8C0165996926}" sibTransId="{938281AB-FA56-47B9-8358-CA1F2DA058DB}"/>
    <dgm:cxn modelId="{74DE3E36-846F-4C47-B8C1-F3D411A30210}" type="presParOf" srcId="{4D10EF4C-B453-4459-9CFB-1D67F9494506}" destId="{282E285F-0774-4CFC-A25D-AE7289A9282E}" srcOrd="0" destOrd="0" presId="urn:microsoft.com/office/officeart/2005/8/layout/list1"/>
    <dgm:cxn modelId="{F0F0E825-6BA7-4BE5-8C7C-C4D172E7B663}" type="presParOf" srcId="{282E285F-0774-4CFC-A25D-AE7289A9282E}" destId="{3905ED63-E36A-43A8-8B0E-21DC30783D8F}" srcOrd="0" destOrd="0" presId="urn:microsoft.com/office/officeart/2005/8/layout/list1"/>
    <dgm:cxn modelId="{030798A3-8B6A-40A4-936B-6BEF6D108BDB}" type="presParOf" srcId="{282E285F-0774-4CFC-A25D-AE7289A9282E}" destId="{66870760-415D-4B96-A1DC-86E0039F63D5}" srcOrd="1" destOrd="0" presId="urn:microsoft.com/office/officeart/2005/8/layout/list1"/>
    <dgm:cxn modelId="{ED36EC60-9BCE-4C21-AC06-DAB9432C13AF}" type="presParOf" srcId="{4D10EF4C-B453-4459-9CFB-1D67F9494506}" destId="{0A7760FD-CB94-4544-B53E-5C557F0A5C95}" srcOrd="1" destOrd="0" presId="urn:microsoft.com/office/officeart/2005/8/layout/list1"/>
    <dgm:cxn modelId="{FAB544F0-5F65-44DB-BE3F-496B26A1B789}" type="presParOf" srcId="{4D10EF4C-B453-4459-9CFB-1D67F9494506}" destId="{901B118F-7279-45AE-ADB9-01150A947A9C}" srcOrd="2" destOrd="0" presId="urn:microsoft.com/office/officeart/2005/8/layout/list1"/>
    <dgm:cxn modelId="{40BC1C30-9648-4B55-8A68-E1644761F5B3}" type="presParOf" srcId="{4D10EF4C-B453-4459-9CFB-1D67F9494506}" destId="{BC890811-F1B1-467A-8A2E-CBD2BC94CF12}" srcOrd="3" destOrd="0" presId="urn:microsoft.com/office/officeart/2005/8/layout/list1"/>
    <dgm:cxn modelId="{3E8B8169-FC68-4AF2-99C7-8F0FA8A5B2EF}" type="presParOf" srcId="{4D10EF4C-B453-4459-9CFB-1D67F9494506}" destId="{C4EAA1BC-DC9D-42F3-8C4B-3C110FE02BF3}" srcOrd="4" destOrd="0" presId="urn:microsoft.com/office/officeart/2005/8/layout/list1"/>
    <dgm:cxn modelId="{AFADBDE2-F2C7-40AF-8446-2AF5934C4868}" type="presParOf" srcId="{C4EAA1BC-DC9D-42F3-8C4B-3C110FE02BF3}" destId="{2F53068D-3FEE-46AB-9C21-BD055EA50CAE}" srcOrd="0" destOrd="0" presId="urn:microsoft.com/office/officeart/2005/8/layout/list1"/>
    <dgm:cxn modelId="{7A84F9C9-AF37-4B54-A26D-5B382132F843}" type="presParOf" srcId="{C4EAA1BC-DC9D-42F3-8C4B-3C110FE02BF3}" destId="{D7E4EB33-B176-4561-82F0-A7C0ACC48C41}" srcOrd="1" destOrd="0" presId="urn:microsoft.com/office/officeart/2005/8/layout/list1"/>
    <dgm:cxn modelId="{01F59A58-0EE8-45EE-ACD1-28100A19C350}" type="presParOf" srcId="{4D10EF4C-B453-4459-9CFB-1D67F9494506}" destId="{4EFB206B-241C-4A6A-A0F2-85588A933166}" srcOrd="5" destOrd="0" presId="urn:microsoft.com/office/officeart/2005/8/layout/list1"/>
    <dgm:cxn modelId="{208A5A39-8BAE-4257-B261-5B4E8BE3C6D9}" type="presParOf" srcId="{4D10EF4C-B453-4459-9CFB-1D67F9494506}" destId="{19E2FEE8-BF84-43E9-94D5-71317573B600}" srcOrd="6" destOrd="0" presId="urn:microsoft.com/office/officeart/2005/8/layout/list1"/>
    <dgm:cxn modelId="{3061D50C-5D46-400D-B237-90B8F7EF2B2D}" type="presParOf" srcId="{4D10EF4C-B453-4459-9CFB-1D67F9494506}" destId="{6C70BD6A-8209-4487-9303-48D66E3813FA}" srcOrd="7" destOrd="0" presId="urn:microsoft.com/office/officeart/2005/8/layout/list1"/>
    <dgm:cxn modelId="{51489481-87A6-4585-89EB-C5ACF46883A9}" type="presParOf" srcId="{4D10EF4C-B453-4459-9CFB-1D67F9494506}" destId="{4FA554FA-BE02-4C4E-AE86-6992A2E5E118}" srcOrd="8" destOrd="0" presId="urn:microsoft.com/office/officeart/2005/8/layout/list1"/>
    <dgm:cxn modelId="{23616101-58D8-424D-8DB0-7824AB07D12E}" type="presParOf" srcId="{4FA554FA-BE02-4C4E-AE86-6992A2E5E118}" destId="{91077379-5A18-4AE5-B6C5-43DE0B53FAE5}" srcOrd="0" destOrd="0" presId="urn:microsoft.com/office/officeart/2005/8/layout/list1"/>
    <dgm:cxn modelId="{EB3C9AC8-7583-4DC4-9488-464AC8987318}" type="presParOf" srcId="{4FA554FA-BE02-4C4E-AE86-6992A2E5E118}" destId="{DB608AD4-C525-43E1-B229-21A1E3EAC1D4}" srcOrd="1" destOrd="0" presId="urn:microsoft.com/office/officeart/2005/8/layout/list1"/>
    <dgm:cxn modelId="{ECFEBB1C-E98C-4AD8-81D4-35157130198B}" type="presParOf" srcId="{4D10EF4C-B453-4459-9CFB-1D67F9494506}" destId="{BF6DA4D8-52AF-41F2-8EBF-D5969D96BB73}" srcOrd="9" destOrd="0" presId="urn:microsoft.com/office/officeart/2005/8/layout/list1"/>
    <dgm:cxn modelId="{DC63423E-AAC2-4DED-8B45-590028E74336}" type="presParOf" srcId="{4D10EF4C-B453-4459-9CFB-1D67F9494506}" destId="{59A0CCEB-F3B0-4275-A92B-A63C35AA226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71ED4-7427-47B4-BA2E-03B98D4A2AF8}">
      <dsp:nvSpPr>
        <dsp:cNvPr id="0" name=""/>
        <dsp:cNvSpPr/>
      </dsp:nvSpPr>
      <dsp:spPr>
        <a:xfrm>
          <a:off x="1878" y="0"/>
          <a:ext cx="1832493" cy="968414"/>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Customer &amp; Business Impact</a:t>
          </a:r>
        </a:p>
        <a:p>
          <a:pPr lvl="0" algn="ctr" defTabSz="755650">
            <a:lnSpc>
              <a:spcPct val="90000"/>
            </a:lnSpc>
            <a:spcBef>
              <a:spcPct val="0"/>
            </a:spcBef>
            <a:spcAft>
              <a:spcPct val="35000"/>
            </a:spcAft>
          </a:pPr>
          <a:r>
            <a:rPr lang="en-US" sz="1400" kern="1200" dirty="0" smtClean="0"/>
            <a:t>(Bobbi, Aongus, Marcela)</a:t>
          </a:r>
          <a:endParaRPr lang="en-US" sz="1400" kern="1200" dirty="0"/>
        </a:p>
      </dsp:txBody>
      <dsp:txXfrm>
        <a:off x="30242" y="28364"/>
        <a:ext cx="1775765" cy="911686"/>
      </dsp:txXfrm>
    </dsp:sp>
    <dsp:sp modelId="{2A92332F-A031-4980-8E57-0BE9AF6E2182}">
      <dsp:nvSpPr>
        <dsp:cNvPr id="0" name=""/>
        <dsp:cNvSpPr/>
      </dsp:nvSpPr>
      <dsp:spPr>
        <a:xfrm>
          <a:off x="2142231" y="0"/>
          <a:ext cx="1832493" cy="968414"/>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Brand Advocacy</a:t>
          </a:r>
        </a:p>
        <a:p>
          <a:pPr lvl="0" algn="ctr" defTabSz="755650">
            <a:lnSpc>
              <a:spcPct val="90000"/>
            </a:lnSpc>
            <a:spcBef>
              <a:spcPct val="0"/>
            </a:spcBef>
            <a:spcAft>
              <a:spcPct val="35000"/>
            </a:spcAft>
          </a:pPr>
          <a:r>
            <a:rPr lang="en-US" sz="1400" kern="1200" dirty="0" smtClean="0"/>
            <a:t>(Laura, Marie, Rosandra)</a:t>
          </a:r>
          <a:endParaRPr lang="en-US" sz="1400" kern="1200" dirty="0"/>
        </a:p>
      </dsp:txBody>
      <dsp:txXfrm>
        <a:off x="2170595" y="28364"/>
        <a:ext cx="1775765" cy="911686"/>
      </dsp:txXfrm>
    </dsp:sp>
    <dsp:sp modelId="{C57491DC-6266-4A22-A689-5A0801D72B83}">
      <dsp:nvSpPr>
        <dsp:cNvPr id="0" name=""/>
        <dsp:cNvSpPr/>
      </dsp:nvSpPr>
      <dsp:spPr>
        <a:xfrm>
          <a:off x="4282583" y="0"/>
          <a:ext cx="1832493" cy="968414"/>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Professional Development &amp; Networking</a:t>
          </a:r>
        </a:p>
        <a:p>
          <a:pPr lvl="0" algn="ctr" defTabSz="755650">
            <a:lnSpc>
              <a:spcPct val="90000"/>
            </a:lnSpc>
            <a:spcBef>
              <a:spcPct val="0"/>
            </a:spcBef>
            <a:spcAft>
              <a:spcPct val="35000"/>
            </a:spcAft>
          </a:pPr>
          <a:r>
            <a:rPr lang="en-US" sz="1400" kern="1200" dirty="0" smtClean="0"/>
            <a:t>(Li, Maureen, Betsy)</a:t>
          </a:r>
          <a:endParaRPr lang="en-US" sz="1400" kern="1200" dirty="0"/>
        </a:p>
      </dsp:txBody>
      <dsp:txXfrm>
        <a:off x="4310947" y="28364"/>
        <a:ext cx="1775765" cy="911686"/>
      </dsp:txXfrm>
    </dsp:sp>
    <dsp:sp modelId="{7D985B90-392D-4CB0-A5DE-9420369D1619}">
      <dsp:nvSpPr>
        <dsp:cNvPr id="0" name=""/>
        <dsp:cNvSpPr/>
      </dsp:nvSpPr>
      <dsp:spPr>
        <a:xfrm>
          <a:off x="6422936" y="0"/>
          <a:ext cx="1832493" cy="968414"/>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Community Engagement</a:t>
          </a:r>
        </a:p>
        <a:p>
          <a:pPr lvl="0" algn="ctr" defTabSz="755650">
            <a:lnSpc>
              <a:spcPct val="90000"/>
            </a:lnSpc>
            <a:spcBef>
              <a:spcPct val="0"/>
            </a:spcBef>
            <a:spcAft>
              <a:spcPct val="35000"/>
            </a:spcAft>
          </a:pPr>
          <a:r>
            <a:rPr lang="en-US" sz="1500" kern="1200" dirty="0" smtClean="0"/>
            <a:t>(Benedikte, Yvonne &amp; Janet)</a:t>
          </a:r>
          <a:endParaRPr lang="en-US" sz="1500" kern="1200" dirty="0"/>
        </a:p>
      </dsp:txBody>
      <dsp:txXfrm>
        <a:off x="6451300" y="28364"/>
        <a:ext cx="1775765" cy="9116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B118F-7279-45AE-ADB9-01150A947A9C}">
      <dsp:nvSpPr>
        <dsp:cNvPr id="0" name=""/>
        <dsp:cNvSpPr/>
      </dsp:nvSpPr>
      <dsp:spPr>
        <a:xfrm>
          <a:off x="0" y="163244"/>
          <a:ext cx="8965869" cy="779625"/>
        </a:xfrm>
        <a:prstGeom prst="rect">
          <a:avLst/>
        </a:prstGeom>
        <a:solidFill>
          <a:schemeClr val="lt2">
            <a:alpha val="90000"/>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695851" tIns="187452" rIns="695851"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GenNext is focused on establishing a </a:t>
          </a:r>
          <a:r>
            <a:rPr lang="en-US" sz="1200" b="0" kern="1200" dirty="0" smtClean="0"/>
            <a:t>network</a:t>
          </a:r>
          <a:r>
            <a:rPr lang="en-US" sz="1200" kern="1200" dirty="0" smtClean="0"/>
            <a:t> for new hires and young professionals which fosters Dell's growth and success through community involvement, personal empowerment and professional development</a:t>
          </a:r>
          <a:endParaRPr lang="en-US" sz="1200" b="1" kern="1200" dirty="0" smtClean="0">
            <a:solidFill>
              <a:schemeClr val="tx2"/>
            </a:solidFill>
          </a:endParaRPr>
        </a:p>
      </dsp:txBody>
      <dsp:txXfrm>
        <a:off x="0" y="163244"/>
        <a:ext cx="8965869" cy="779625"/>
      </dsp:txXfrm>
    </dsp:sp>
    <dsp:sp modelId="{66870760-415D-4B96-A1DC-86E0039F63D5}">
      <dsp:nvSpPr>
        <dsp:cNvPr id="0" name=""/>
        <dsp:cNvSpPr/>
      </dsp:nvSpPr>
      <dsp:spPr>
        <a:xfrm>
          <a:off x="448293" y="41151"/>
          <a:ext cx="6276108" cy="254933"/>
        </a:xfrm>
        <a:prstGeom prst="roundRect">
          <a:avLst/>
        </a:prstGeom>
        <a:solidFill>
          <a:schemeClr val="accent3"/>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222" tIns="0" rIns="237222"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tx2"/>
              </a:solidFill>
            </a:rPr>
            <a:t>Mission</a:t>
          </a:r>
        </a:p>
      </dsp:txBody>
      <dsp:txXfrm>
        <a:off x="460738" y="53596"/>
        <a:ext cx="6251218" cy="230043"/>
      </dsp:txXfrm>
    </dsp:sp>
    <dsp:sp modelId="{19E2FEE8-BF84-43E9-94D5-71317573B600}">
      <dsp:nvSpPr>
        <dsp:cNvPr id="0" name=""/>
        <dsp:cNvSpPr/>
      </dsp:nvSpPr>
      <dsp:spPr>
        <a:xfrm>
          <a:off x="0" y="1114566"/>
          <a:ext cx="8965869" cy="609525"/>
        </a:xfrm>
        <a:prstGeom prst="rect">
          <a:avLst/>
        </a:prstGeom>
        <a:solidFill>
          <a:schemeClr val="lt2">
            <a:alpha val="90000"/>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695851" tIns="187452" rIns="695851"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Our core vision is to inspire every potential employee to join the Dell team and every current team member to be proud to represent the image, reputation and success of Dell</a:t>
          </a:r>
          <a:endParaRPr lang="en-US" sz="1200" b="1" kern="1200" dirty="0" smtClean="0">
            <a:solidFill>
              <a:schemeClr val="tx2"/>
            </a:solidFill>
          </a:endParaRPr>
        </a:p>
      </dsp:txBody>
      <dsp:txXfrm>
        <a:off x="0" y="1114566"/>
        <a:ext cx="8965869" cy="609525"/>
      </dsp:txXfrm>
    </dsp:sp>
    <dsp:sp modelId="{D7E4EB33-B176-4561-82F0-A7C0ACC48C41}">
      <dsp:nvSpPr>
        <dsp:cNvPr id="0" name=""/>
        <dsp:cNvSpPr/>
      </dsp:nvSpPr>
      <dsp:spPr>
        <a:xfrm>
          <a:off x="448293" y="991469"/>
          <a:ext cx="6276108" cy="255937"/>
        </a:xfrm>
        <a:prstGeom prst="roundRect">
          <a:avLst/>
        </a:prstGeom>
        <a:solidFill>
          <a:schemeClr val="accent3"/>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222" tIns="0" rIns="237222"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tx2"/>
              </a:solidFill>
            </a:rPr>
            <a:t>Vision</a:t>
          </a:r>
        </a:p>
      </dsp:txBody>
      <dsp:txXfrm>
        <a:off x="460787" y="1003963"/>
        <a:ext cx="6251120" cy="230949"/>
      </dsp:txXfrm>
    </dsp:sp>
    <dsp:sp modelId="{59A0CCEB-F3B0-4275-A92B-A63C35AA226C}">
      <dsp:nvSpPr>
        <dsp:cNvPr id="0" name=""/>
        <dsp:cNvSpPr/>
      </dsp:nvSpPr>
      <dsp:spPr>
        <a:xfrm>
          <a:off x="0" y="1905531"/>
          <a:ext cx="8965869" cy="2041200"/>
        </a:xfrm>
        <a:prstGeom prst="rect">
          <a:avLst/>
        </a:prstGeom>
        <a:solidFill>
          <a:schemeClr val="lt2">
            <a:alpha val="90000"/>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695851" tIns="187452" rIns="695851"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GenNext seeks to provide employees with opportunities to develop, connect and engage with one another through:</a:t>
          </a:r>
          <a:endParaRPr lang="en-US" sz="1200" b="1" kern="1200" dirty="0">
            <a:solidFill>
              <a:schemeClr val="bg2"/>
            </a:solidFill>
          </a:endParaRPr>
        </a:p>
        <a:p>
          <a:pPr marL="114300" lvl="1" indent="-114300" algn="l" defTabSz="533400">
            <a:lnSpc>
              <a:spcPct val="90000"/>
            </a:lnSpc>
            <a:spcBef>
              <a:spcPct val="0"/>
            </a:spcBef>
            <a:spcAft>
              <a:spcPct val="15000"/>
            </a:spcAft>
            <a:buChar char="••"/>
          </a:pPr>
          <a:r>
            <a:rPr lang="en-US" sz="1200" b="1" kern="1200" dirty="0" smtClean="0">
              <a:solidFill>
                <a:schemeClr val="bg2"/>
              </a:solidFill>
            </a:rPr>
            <a:t>Business Development - </a:t>
          </a:r>
          <a:r>
            <a:rPr lang="en-US" sz="1200" kern="1200" dirty="0" smtClean="0"/>
            <a:t>provide an alternative avenue for review of new products and marketing while giving employees the opportunity to learn more about our products and become brand champions</a:t>
          </a:r>
          <a:endParaRPr lang="en-US" sz="1200" b="1" kern="1200" dirty="0">
            <a:solidFill>
              <a:schemeClr val="bg2"/>
            </a:solidFill>
          </a:endParaRPr>
        </a:p>
        <a:p>
          <a:pPr marL="114300" lvl="1" indent="-114300" algn="l" defTabSz="533400">
            <a:lnSpc>
              <a:spcPct val="90000"/>
            </a:lnSpc>
            <a:spcBef>
              <a:spcPct val="0"/>
            </a:spcBef>
            <a:spcAft>
              <a:spcPct val="15000"/>
            </a:spcAft>
            <a:buChar char="••"/>
          </a:pPr>
          <a:r>
            <a:rPr lang="en-US" sz="1200" b="1" kern="1200" dirty="0" smtClean="0">
              <a:solidFill>
                <a:schemeClr val="bg2"/>
              </a:solidFill>
            </a:rPr>
            <a:t>Community Involvement - </a:t>
          </a:r>
          <a:r>
            <a:rPr lang="en-US" sz="1200" kern="1200" dirty="0" smtClean="0"/>
            <a:t>identify, promote and participate in positive, impactful and fun opportunities for GenNext to make a difference in the local community</a:t>
          </a:r>
          <a:endParaRPr lang="en-US" sz="1200" b="1" kern="1200" dirty="0">
            <a:solidFill>
              <a:schemeClr val="bg2"/>
            </a:solidFill>
          </a:endParaRPr>
        </a:p>
        <a:p>
          <a:pPr marL="114300" lvl="1" indent="-114300" algn="l" defTabSz="533400">
            <a:lnSpc>
              <a:spcPct val="90000"/>
            </a:lnSpc>
            <a:spcBef>
              <a:spcPct val="0"/>
            </a:spcBef>
            <a:spcAft>
              <a:spcPct val="15000"/>
            </a:spcAft>
            <a:buChar char="••"/>
          </a:pPr>
          <a:r>
            <a:rPr lang="en-US" sz="1200" b="1" kern="1200" dirty="0" smtClean="0">
              <a:solidFill>
                <a:schemeClr val="bg2"/>
              </a:solidFill>
            </a:rPr>
            <a:t>Social Networking - </a:t>
          </a:r>
          <a:r>
            <a:rPr lang="en-US" sz="1200" kern="1200" dirty="0" smtClean="0"/>
            <a:t>develop a Dell-wide network of young professionals and new employees which will facilitate greater communication across functions and create excitement for working at Dell</a:t>
          </a:r>
          <a:endParaRPr lang="en-US" sz="1200" b="1" kern="1200" dirty="0">
            <a:solidFill>
              <a:schemeClr val="bg2"/>
            </a:solidFill>
          </a:endParaRPr>
        </a:p>
        <a:p>
          <a:pPr marL="114300" lvl="1" indent="-114300" algn="l" defTabSz="533400">
            <a:lnSpc>
              <a:spcPct val="90000"/>
            </a:lnSpc>
            <a:spcBef>
              <a:spcPct val="0"/>
            </a:spcBef>
            <a:spcAft>
              <a:spcPct val="15000"/>
            </a:spcAft>
            <a:buChar char="••"/>
          </a:pPr>
          <a:r>
            <a:rPr lang="en-US" sz="1200" b="1" kern="1200" dirty="0" smtClean="0">
              <a:solidFill>
                <a:schemeClr val="bg2"/>
              </a:solidFill>
            </a:rPr>
            <a:t>Professional Development - </a:t>
          </a:r>
          <a:r>
            <a:rPr lang="en-US" sz="1200" kern="1200" dirty="0" smtClean="0"/>
            <a:t>empowering young professionals and new hires at Dell to develop and advance their careers</a:t>
          </a:r>
          <a:endParaRPr lang="en-US" sz="1200" b="1" kern="1200" dirty="0">
            <a:solidFill>
              <a:schemeClr val="bg2"/>
            </a:solidFill>
          </a:endParaRPr>
        </a:p>
      </dsp:txBody>
      <dsp:txXfrm>
        <a:off x="0" y="1905531"/>
        <a:ext cx="8965869" cy="2041200"/>
      </dsp:txXfrm>
    </dsp:sp>
    <dsp:sp modelId="{DB608AD4-C525-43E1-B229-21A1E3EAC1D4}">
      <dsp:nvSpPr>
        <dsp:cNvPr id="0" name=""/>
        <dsp:cNvSpPr/>
      </dsp:nvSpPr>
      <dsp:spPr>
        <a:xfrm>
          <a:off x="448293" y="1772691"/>
          <a:ext cx="6276108" cy="265680"/>
        </a:xfrm>
        <a:prstGeom prst="roundRect">
          <a:avLst/>
        </a:prstGeom>
        <a:solidFill>
          <a:schemeClr val="accent3"/>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222" tIns="0" rIns="237222"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tx2"/>
              </a:solidFill>
            </a:rPr>
            <a:t>Objectives</a:t>
          </a:r>
          <a:endParaRPr lang="en-US" sz="2400" b="1" kern="1200" dirty="0">
            <a:solidFill>
              <a:schemeClr val="tx2"/>
            </a:solidFill>
          </a:endParaRPr>
        </a:p>
      </dsp:txBody>
      <dsp:txXfrm>
        <a:off x="461262" y="1785660"/>
        <a:ext cx="6250170" cy="23974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1" y="0"/>
            <a:ext cx="2933354" cy="458452"/>
          </a:xfrm>
          <a:prstGeom prst="rect">
            <a:avLst/>
          </a:prstGeom>
          <a:noFill/>
          <a:ln w="9525">
            <a:noFill/>
            <a:miter lim="800000"/>
            <a:headEnd/>
            <a:tailEnd/>
          </a:ln>
          <a:effectLst/>
        </p:spPr>
        <p:txBody>
          <a:bodyPr vert="horz" wrap="square" lIns="90789" tIns="45396" rIns="90789" bIns="45396" numCol="1" anchor="t" anchorCtr="0" compatLnSpc="1">
            <a:prstTxWarp prst="textNoShape">
              <a:avLst/>
            </a:prstTxWarp>
          </a:bodyPr>
          <a:lstStyle>
            <a:lvl1pPr algn="l" defTabSz="907823" eaLnBrk="0" hangingPunct="0">
              <a:lnSpc>
                <a:spcPct val="100000"/>
              </a:lnSpc>
              <a:spcBef>
                <a:spcPct val="0"/>
              </a:spcBef>
              <a:defRPr sz="1200" b="0">
                <a:latin typeface="Times New Roman" pitchFamily="18" charset="0"/>
              </a:defRPr>
            </a:lvl1pPr>
          </a:lstStyle>
          <a:p>
            <a:pPr>
              <a:defRPr/>
            </a:pPr>
            <a:endParaRPr lang="en-US" sz="1000" dirty="0">
              <a:latin typeface="Museo Sans For Dell" pitchFamily="2" charset="0"/>
            </a:endParaRPr>
          </a:p>
        </p:txBody>
      </p:sp>
      <p:sp>
        <p:nvSpPr>
          <p:cNvPr id="92163" name="Rectangle 3"/>
          <p:cNvSpPr>
            <a:spLocks noGrp="1" noChangeArrowheads="1"/>
          </p:cNvSpPr>
          <p:nvPr>
            <p:ph type="dt" sz="quarter" idx="1"/>
          </p:nvPr>
        </p:nvSpPr>
        <p:spPr bwMode="auto">
          <a:xfrm>
            <a:off x="3915295" y="0"/>
            <a:ext cx="2934913" cy="458452"/>
          </a:xfrm>
          <a:prstGeom prst="rect">
            <a:avLst/>
          </a:prstGeom>
          <a:noFill/>
          <a:ln w="9525">
            <a:noFill/>
            <a:miter lim="800000"/>
            <a:headEnd/>
            <a:tailEnd/>
          </a:ln>
          <a:effectLst/>
        </p:spPr>
        <p:txBody>
          <a:bodyPr vert="horz" wrap="square" lIns="90789" tIns="45396" rIns="90789" bIns="45396" numCol="1" anchor="t" anchorCtr="0" compatLnSpc="1">
            <a:prstTxWarp prst="textNoShape">
              <a:avLst/>
            </a:prstTxWarp>
          </a:bodyPr>
          <a:lstStyle>
            <a:lvl1pPr algn="r" defTabSz="907823" eaLnBrk="0" hangingPunct="0">
              <a:lnSpc>
                <a:spcPct val="100000"/>
              </a:lnSpc>
              <a:spcBef>
                <a:spcPct val="0"/>
              </a:spcBef>
              <a:defRPr sz="1200" b="0">
                <a:latin typeface="Times New Roman" pitchFamily="18" charset="0"/>
              </a:defRPr>
            </a:lvl1pPr>
          </a:lstStyle>
          <a:p>
            <a:pPr>
              <a:defRPr/>
            </a:pPr>
            <a:endParaRPr lang="en-US" sz="1000" dirty="0">
              <a:latin typeface="Museo Sans For Dell" pitchFamily="2" charset="0"/>
            </a:endParaRPr>
          </a:p>
        </p:txBody>
      </p:sp>
      <p:sp>
        <p:nvSpPr>
          <p:cNvPr id="92164" name="Rectangle 4"/>
          <p:cNvSpPr>
            <a:spLocks noGrp="1" noChangeArrowheads="1"/>
          </p:cNvSpPr>
          <p:nvPr>
            <p:ph type="ftr" sz="quarter" idx="2"/>
          </p:nvPr>
        </p:nvSpPr>
        <p:spPr bwMode="auto">
          <a:xfrm>
            <a:off x="1" y="8747332"/>
            <a:ext cx="2933354" cy="533271"/>
          </a:xfrm>
          <a:prstGeom prst="rect">
            <a:avLst/>
          </a:prstGeom>
          <a:noFill/>
          <a:ln w="9525">
            <a:noFill/>
            <a:miter lim="800000"/>
            <a:headEnd/>
            <a:tailEnd/>
          </a:ln>
          <a:effectLst/>
        </p:spPr>
        <p:txBody>
          <a:bodyPr vert="horz" wrap="square" lIns="90789" tIns="45396" rIns="90789" bIns="45396" numCol="1" anchor="b" anchorCtr="0" compatLnSpc="1">
            <a:prstTxWarp prst="textNoShape">
              <a:avLst/>
            </a:prstTxWarp>
          </a:bodyPr>
          <a:lstStyle>
            <a:lvl1pPr algn="l" defTabSz="907823" eaLnBrk="0" hangingPunct="0">
              <a:lnSpc>
                <a:spcPct val="100000"/>
              </a:lnSpc>
              <a:spcBef>
                <a:spcPct val="0"/>
              </a:spcBef>
              <a:defRPr sz="1200" b="0">
                <a:latin typeface="Times New Roman" pitchFamily="18" charset="0"/>
              </a:defRPr>
            </a:lvl1pPr>
          </a:lstStyle>
          <a:p>
            <a:pPr>
              <a:defRPr/>
            </a:pPr>
            <a:endParaRPr lang="en-US" sz="1000" dirty="0">
              <a:latin typeface="Museo Sans For Dell" pitchFamily="2" charset="0"/>
            </a:endParaRPr>
          </a:p>
        </p:txBody>
      </p:sp>
      <p:sp>
        <p:nvSpPr>
          <p:cNvPr id="92165" name="Rectangle 5"/>
          <p:cNvSpPr>
            <a:spLocks noGrp="1" noChangeArrowheads="1"/>
          </p:cNvSpPr>
          <p:nvPr>
            <p:ph type="sldNum" sz="quarter" idx="3"/>
          </p:nvPr>
        </p:nvSpPr>
        <p:spPr bwMode="auto">
          <a:xfrm>
            <a:off x="3915295" y="8747332"/>
            <a:ext cx="2934913" cy="533271"/>
          </a:xfrm>
          <a:prstGeom prst="rect">
            <a:avLst/>
          </a:prstGeom>
          <a:noFill/>
          <a:ln w="9525">
            <a:noFill/>
            <a:miter lim="800000"/>
            <a:headEnd/>
            <a:tailEnd/>
          </a:ln>
          <a:effectLst/>
        </p:spPr>
        <p:txBody>
          <a:bodyPr vert="horz" wrap="square" lIns="90789" tIns="45396" rIns="90789" bIns="45396" numCol="1" anchor="b" anchorCtr="0" compatLnSpc="1">
            <a:prstTxWarp prst="textNoShape">
              <a:avLst/>
            </a:prstTxWarp>
          </a:bodyPr>
          <a:lstStyle>
            <a:lvl1pPr algn="r" defTabSz="907823" eaLnBrk="0" hangingPunct="0">
              <a:lnSpc>
                <a:spcPct val="100000"/>
              </a:lnSpc>
              <a:spcBef>
                <a:spcPct val="0"/>
              </a:spcBef>
              <a:defRPr sz="1200" b="0">
                <a:latin typeface="Times New Roman" pitchFamily="18" charset="0"/>
              </a:defRPr>
            </a:lvl1pPr>
          </a:lstStyle>
          <a:p>
            <a:pPr>
              <a:defRPr/>
            </a:pPr>
            <a:fld id="{AC8DF440-AC1E-4EB3-BCAA-2AAB8924A793}" type="slidenum">
              <a:rPr lang="en-US" sz="1000">
                <a:latin typeface="Museo Sans For Dell" pitchFamily="2" charset="0"/>
              </a:rPr>
              <a:pPr>
                <a:defRPr/>
              </a:pPr>
              <a:t>‹#›</a:t>
            </a:fld>
            <a:endParaRPr lang="en-US" sz="1000" dirty="0">
              <a:latin typeface="Museo Sans For Dell" pitchFamily="2" charset="0"/>
            </a:endParaRPr>
          </a:p>
        </p:txBody>
      </p:sp>
      <p:sp>
        <p:nvSpPr>
          <p:cNvPr id="2" name="fl" descr="                        Dell - Internal Use - Confidential"/>
          <p:cNvSpPr txBox="1"/>
          <p:nvPr/>
        </p:nvSpPr>
        <p:spPr>
          <a:xfrm>
            <a:off x="0" y="9103360"/>
            <a:ext cx="6858000" cy="223138"/>
          </a:xfrm>
          <a:prstGeom prst="rect">
            <a:avLst/>
          </a:prstGeom>
          <a:noFill/>
        </p:spPr>
        <p:txBody>
          <a:bodyPr vert="horz" rtlCol="0">
            <a:spAutoFit/>
          </a:bodyPr>
          <a:lstStyle/>
          <a:p>
            <a:r>
              <a:rPr lang="en-US" sz="850" b="1" smtClean="0">
                <a:solidFill>
                  <a:srgbClr val="7F7F7F"/>
                </a:solidFill>
                <a:latin typeface="museo sans for dell"/>
              </a:rPr>
              <a:t>                        Dell - Internal Use - Confidential</a:t>
            </a:r>
            <a:endParaRPr lang="en-US" sz="850" b="1">
              <a:solidFill>
                <a:srgbClr val="7F7F7F"/>
              </a:solidFill>
              <a:latin typeface="museo sans for dell"/>
            </a:endParaRPr>
          </a:p>
        </p:txBody>
      </p:sp>
    </p:spTree>
    <p:extLst>
      <p:ext uri="{BB962C8B-B14F-4D97-AF65-F5344CB8AC3E}">
        <p14:creationId xmlns:p14="http://schemas.microsoft.com/office/powerpoint/2010/main" val="2973297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1" y="0"/>
            <a:ext cx="2933354" cy="458452"/>
          </a:xfrm>
          <a:prstGeom prst="rect">
            <a:avLst/>
          </a:prstGeom>
          <a:noFill/>
          <a:ln w="9525">
            <a:noFill/>
            <a:miter lim="800000"/>
            <a:headEnd/>
            <a:tailEnd/>
          </a:ln>
          <a:effectLst/>
        </p:spPr>
        <p:txBody>
          <a:bodyPr vert="horz" wrap="square" lIns="90789" tIns="45396" rIns="90789" bIns="45396" numCol="1" anchor="t" anchorCtr="0" compatLnSpc="1">
            <a:prstTxWarp prst="textNoShape">
              <a:avLst/>
            </a:prstTxWarp>
          </a:bodyPr>
          <a:lstStyle>
            <a:lvl1pPr algn="l" defTabSz="907823" eaLnBrk="0" hangingPunct="0">
              <a:lnSpc>
                <a:spcPct val="100000"/>
              </a:lnSpc>
              <a:spcBef>
                <a:spcPct val="0"/>
              </a:spcBef>
              <a:defRPr sz="1000" b="0">
                <a:latin typeface="Museo Sans For Dell" pitchFamily="2" charset="0"/>
              </a:defRPr>
            </a:lvl1pPr>
          </a:lstStyle>
          <a:p>
            <a:pPr>
              <a:defRPr/>
            </a:pPr>
            <a:endParaRPr lang="en-US" dirty="0"/>
          </a:p>
        </p:txBody>
      </p:sp>
      <p:sp>
        <p:nvSpPr>
          <p:cNvPr id="71683" name="Rectangle 3"/>
          <p:cNvSpPr>
            <a:spLocks noGrp="1" noChangeArrowheads="1"/>
          </p:cNvSpPr>
          <p:nvPr>
            <p:ph type="dt" idx="1"/>
          </p:nvPr>
        </p:nvSpPr>
        <p:spPr bwMode="auto">
          <a:xfrm>
            <a:off x="3915295" y="0"/>
            <a:ext cx="2934913" cy="458452"/>
          </a:xfrm>
          <a:prstGeom prst="rect">
            <a:avLst/>
          </a:prstGeom>
          <a:noFill/>
          <a:ln w="9525">
            <a:noFill/>
            <a:miter lim="800000"/>
            <a:headEnd/>
            <a:tailEnd/>
          </a:ln>
          <a:effectLst/>
        </p:spPr>
        <p:txBody>
          <a:bodyPr vert="horz" wrap="square" lIns="90789" tIns="45396" rIns="90789" bIns="45396" numCol="1" anchor="t" anchorCtr="0" compatLnSpc="1">
            <a:prstTxWarp prst="textNoShape">
              <a:avLst/>
            </a:prstTxWarp>
          </a:bodyPr>
          <a:lstStyle>
            <a:lvl1pPr algn="r" defTabSz="907823" eaLnBrk="0" hangingPunct="0">
              <a:lnSpc>
                <a:spcPct val="100000"/>
              </a:lnSpc>
              <a:spcBef>
                <a:spcPct val="0"/>
              </a:spcBef>
              <a:defRPr sz="1000" b="0">
                <a:latin typeface="Museo Sans For Dell" pitchFamily="2" charset="0"/>
              </a:defRPr>
            </a:lvl1pPr>
          </a:lstStyle>
          <a:p>
            <a:pPr>
              <a:defRPr/>
            </a:pPr>
            <a:endParaRPr lang="en-US" dirty="0"/>
          </a:p>
        </p:txBody>
      </p:sp>
      <p:sp>
        <p:nvSpPr>
          <p:cNvPr id="26628" name="Rectangle 4"/>
          <p:cNvSpPr>
            <a:spLocks noGrp="1" noRot="1" noChangeAspect="1" noChangeArrowheads="1" noTextEdit="1"/>
          </p:cNvSpPr>
          <p:nvPr>
            <p:ph type="sldImg" idx="2"/>
          </p:nvPr>
        </p:nvSpPr>
        <p:spPr bwMode="auto">
          <a:xfrm>
            <a:off x="298450" y="688975"/>
            <a:ext cx="6254750" cy="3519488"/>
          </a:xfrm>
          <a:prstGeom prst="rect">
            <a:avLst/>
          </a:prstGeom>
          <a:noFill/>
          <a:ln w="9525">
            <a:solidFill>
              <a:srgbClr val="000000"/>
            </a:solidFill>
            <a:miter lim="800000"/>
            <a:headEnd/>
            <a:tailEnd/>
          </a:ln>
        </p:spPr>
      </p:sp>
      <p:sp>
        <p:nvSpPr>
          <p:cNvPr id="71685" name="Rectangle 5"/>
          <p:cNvSpPr>
            <a:spLocks noGrp="1" noChangeArrowheads="1"/>
          </p:cNvSpPr>
          <p:nvPr>
            <p:ph type="body" sz="quarter" idx="3"/>
          </p:nvPr>
        </p:nvSpPr>
        <p:spPr bwMode="auto">
          <a:xfrm>
            <a:off x="356531" y="4434893"/>
            <a:ext cx="6128477" cy="4129257"/>
          </a:xfrm>
          <a:prstGeom prst="rect">
            <a:avLst/>
          </a:prstGeom>
          <a:noFill/>
          <a:ln w="9525">
            <a:noFill/>
            <a:miter lim="800000"/>
            <a:headEnd/>
            <a:tailEnd/>
          </a:ln>
          <a:effectLst/>
        </p:spPr>
        <p:txBody>
          <a:bodyPr vert="horz" wrap="square" lIns="90789" tIns="45396" rIns="90789" bIns="45396" numCol="1" anchor="t" anchorCtr="0" compatLnSpc="1">
            <a:prstTxWarp prst="textNoShape">
              <a:avLst/>
            </a:prstTxWarp>
          </a:bodyPr>
          <a:lstStyle/>
          <a:p>
            <a:pPr lvl="0"/>
            <a:r>
              <a:rPr lang="en-US" noProof="0" dirty="0" smtClean="0"/>
              <a:t>Click to edit Master text styles</a:t>
            </a:r>
          </a:p>
        </p:txBody>
      </p:sp>
      <p:sp>
        <p:nvSpPr>
          <p:cNvPr id="71686" name="Rectangle 6"/>
          <p:cNvSpPr>
            <a:spLocks noGrp="1" noChangeArrowheads="1"/>
          </p:cNvSpPr>
          <p:nvPr>
            <p:ph type="ftr" sz="quarter" idx="4"/>
          </p:nvPr>
        </p:nvSpPr>
        <p:spPr bwMode="auto">
          <a:xfrm>
            <a:off x="1" y="8786713"/>
            <a:ext cx="2933354" cy="533271"/>
          </a:xfrm>
          <a:prstGeom prst="rect">
            <a:avLst/>
          </a:prstGeom>
          <a:noFill/>
          <a:ln w="9525">
            <a:noFill/>
            <a:miter lim="800000"/>
            <a:headEnd/>
            <a:tailEnd/>
          </a:ln>
          <a:effectLst/>
        </p:spPr>
        <p:txBody>
          <a:bodyPr vert="horz" wrap="square" lIns="90789" tIns="45396" rIns="90789" bIns="45396" numCol="1" anchor="b" anchorCtr="0" compatLnSpc="1">
            <a:prstTxWarp prst="textNoShape">
              <a:avLst/>
            </a:prstTxWarp>
          </a:bodyPr>
          <a:lstStyle>
            <a:lvl1pPr algn="l" defTabSz="907823" eaLnBrk="0" hangingPunct="0">
              <a:lnSpc>
                <a:spcPct val="100000"/>
              </a:lnSpc>
              <a:spcBef>
                <a:spcPct val="0"/>
              </a:spcBef>
              <a:defRPr sz="1000" b="0">
                <a:latin typeface="Museo Sans For Dell" pitchFamily="2" charset="0"/>
              </a:defRPr>
            </a:lvl1pPr>
          </a:lstStyle>
          <a:p>
            <a:pPr>
              <a:defRPr/>
            </a:pPr>
            <a:endParaRPr lang="en-US" dirty="0"/>
          </a:p>
        </p:txBody>
      </p:sp>
      <p:sp>
        <p:nvSpPr>
          <p:cNvPr id="71687" name="Rectangle 7"/>
          <p:cNvSpPr>
            <a:spLocks noGrp="1" noChangeArrowheads="1"/>
          </p:cNvSpPr>
          <p:nvPr>
            <p:ph type="sldNum" sz="quarter" idx="5"/>
          </p:nvPr>
        </p:nvSpPr>
        <p:spPr bwMode="auto">
          <a:xfrm>
            <a:off x="3915295" y="8786713"/>
            <a:ext cx="2934913" cy="533271"/>
          </a:xfrm>
          <a:prstGeom prst="rect">
            <a:avLst/>
          </a:prstGeom>
          <a:noFill/>
          <a:ln w="9525">
            <a:noFill/>
            <a:miter lim="800000"/>
            <a:headEnd/>
            <a:tailEnd/>
          </a:ln>
          <a:effectLst/>
        </p:spPr>
        <p:txBody>
          <a:bodyPr vert="horz" wrap="square" lIns="90789" tIns="45396" rIns="90789" bIns="45396" numCol="1" anchor="b" anchorCtr="0" compatLnSpc="1">
            <a:prstTxWarp prst="textNoShape">
              <a:avLst/>
            </a:prstTxWarp>
          </a:bodyPr>
          <a:lstStyle>
            <a:lvl1pPr algn="r" defTabSz="907823" eaLnBrk="0" hangingPunct="0">
              <a:lnSpc>
                <a:spcPct val="100000"/>
              </a:lnSpc>
              <a:spcBef>
                <a:spcPct val="0"/>
              </a:spcBef>
              <a:defRPr sz="1000" b="0">
                <a:latin typeface="Museo Sans For Dell" pitchFamily="2" charset="0"/>
              </a:defRPr>
            </a:lvl1pPr>
          </a:lstStyle>
          <a:p>
            <a:pPr>
              <a:defRPr/>
            </a:pPr>
            <a:fld id="{FA04BB6B-BEDE-48E4-970F-8DFC0D4B5AE7}" type="slidenum">
              <a:rPr lang="en-US" smtClean="0"/>
              <a:pPr>
                <a:defRPr/>
              </a:pPr>
              <a:t>‹#›</a:t>
            </a:fld>
            <a:endParaRPr lang="en-US"/>
          </a:p>
        </p:txBody>
      </p:sp>
      <p:sp>
        <p:nvSpPr>
          <p:cNvPr id="2" name="fl" descr="                        Dell - Internal Use - Confidential"/>
          <p:cNvSpPr txBox="1"/>
          <p:nvPr/>
        </p:nvSpPr>
        <p:spPr>
          <a:xfrm>
            <a:off x="0" y="9103360"/>
            <a:ext cx="6858000" cy="223138"/>
          </a:xfrm>
          <a:prstGeom prst="rect">
            <a:avLst/>
          </a:prstGeom>
          <a:noFill/>
        </p:spPr>
        <p:txBody>
          <a:bodyPr vert="horz" rtlCol="0">
            <a:spAutoFit/>
          </a:bodyPr>
          <a:lstStyle/>
          <a:p>
            <a:pPr algn="l"/>
            <a:r>
              <a:rPr lang="en-US" sz="850" b="1" i="0" u="none" baseline="0" smtClean="0">
                <a:solidFill>
                  <a:srgbClr val="7F7F7F"/>
                </a:solidFill>
                <a:latin typeface="museo sans for dell"/>
              </a:rPr>
              <a:t>                        Dell - Internal Use - Confidential</a:t>
            </a:r>
            <a:endParaRPr lang="en-US" sz="850" b="1" i="0" u="none" baseline="0">
              <a:solidFill>
                <a:srgbClr val="7F7F7F"/>
              </a:solidFill>
              <a:latin typeface="museo sans for dell"/>
            </a:endParaRPr>
          </a:p>
        </p:txBody>
      </p:sp>
    </p:spTree>
    <p:extLst>
      <p:ext uri="{BB962C8B-B14F-4D97-AF65-F5344CB8AC3E}">
        <p14:creationId xmlns:p14="http://schemas.microsoft.com/office/powerpoint/2010/main" val="1463390904"/>
      </p:ext>
    </p:extLst>
  </p:cSld>
  <p:clrMap bg1="lt1" tx1="dk1" bg2="lt2" tx2="dk2" accent1="accent1" accent2="accent2" accent3="accent3" accent4="accent4" accent5="accent5" accent6="accent6" hlink="hlink" folHlink="folHlink"/>
  <p:notesStyle>
    <a:lvl1pPr marL="0" indent="0" algn="l" rtl="0" eaLnBrk="0" fontAlgn="base" hangingPunct="0">
      <a:lnSpc>
        <a:spcPct val="90000"/>
      </a:lnSpc>
      <a:spcBef>
        <a:spcPts val="1000"/>
      </a:spcBef>
      <a:spcAft>
        <a:spcPct val="0"/>
      </a:spcAft>
      <a:buFont typeface="Arial" pitchFamily="34" charset="0"/>
      <a:buNone/>
      <a:defRPr sz="1200" kern="1200">
        <a:solidFill>
          <a:schemeClr val="tx1"/>
        </a:solidFill>
        <a:latin typeface="Museo Sans For Dell" pitchFamily="2" charset="0"/>
        <a:ea typeface="+mn-ea"/>
        <a:cs typeface="+mn-cs"/>
      </a:defRPr>
    </a:lvl1pPr>
    <a:lvl2pPr marL="166688" indent="-166688" algn="l" rtl="0" eaLnBrk="0" fontAlgn="base" hangingPunct="0">
      <a:spcBef>
        <a:spcPct val="30000"/>
      </a:spcBef>
      <a:spcAft>
        <a:spcPct val="0"/>
      </a:spcAft>
      <a:buFont typeface="Arial" pitchFamily="34" charset="0"/>
      <a:buChar char="•"/>
      <a:defRPr sz="1200" kern="1200">
        <a:solidFill>
          <a:schemeClr val="tx1"/>
        </a:solidFill>
        <a:latin typeface="Museo Sans For Dell 300" pitchFamily="50" charset="0"/>
        <a:ea typeface="+mn-ea"/>
        <a:cs typeface="+mn-cs"/>
      </a:defRPr>
    </a:lvl2pPr>
    <a:lvl3pPr marL="344488" indent="-177800" algn="l" rtl="0" eaLnBrk="0" fontAlgn="base" hangingPunct="0">
      <a:spcBef>
        <a:spcPct val="30000"/>
      </a:spcBef>
      <a:spcAft>
        <a:spcPct val="0"/>
      </a:spcAft>
      <a:buFont typeface="Arial" pitchFamily="34" charset="0"/>
      <a:buChar char="•"/>
      <a:defRPr sz="1200" kern="1200">
        <a:solidFill>
          <a:schemeClr val="tx1"/>
        </a:solidFill>
        <a:latin typeface="Museo Sans For Dell 300" pitchFamily="50" charset="0"/>
        <a:ea typeface="+mn-ea"/>
        <a:cs typeface="+mn-cs"/>
      </a:defRPr>
    </a:lvl3pPr>
    <a:lvl4pPr marL="166688" indent="-166688" algn="l" rtl="0" eaLnBrk="0" fontAlgn="base" hangingPunct="0">
      <a:spcBef>
        <a:spcPct val="30000"/>
      </a:spcBef>
      <a:spcAft>
        <a:spcPct val="0"/>
      </a:spcAft>
      <a:buFont typeface="Arial" pitchFamily="34" charset="0"/>
      <a:buNone/>
      <a:defRPr sz="1200" kern="1200">
        <a:solidFill>
          <a:schemeClr val="tx1"/>
        </a:solidFill>
        <a:latin typeface="Museo Sans For Dell 300" pitchFamily="50" charset="0"/>
        <a:ea typeface="+mn-ea"/>
        <a:cs typeface="+mn-cs"/>
      </a:defRPr>
    </a:lvl4pPr>
    <a:lvl5pPr marL="166688" indent="-166688" algn="l" rtl="0" eaLnBrk="0" fontAlgn="base" hangingPunct="0">
      <a:spcBef>
        <a:spcPct val="30000"/>
      </a:spcBef>
      <a:spcAft>
        <a:spcPct val="0"/>
      </a:spcAft>
      <a:buFont typeface="Arial" pitchFamily="34" charset="0"/>
      <a:buChar char="•"/>
      <a:defRPr sz="1200" kern="1200">
        <a:solidFill>
          <a:schemeClr val="tx1"/>
        </a:solidFill>
        <a:latin typeface="Museo Sans For Dell 300"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pPr>
                <a:defRPr/>
              </a:pPr>
              <a:t>1</a:t>
            </a:fld>
            <a:endParaRPr lang="en-US" dirty="0"/>
          </a:p>
        </p:txBody>
      </p:sp>
    </p:spTree>
    <p:extLst>
      <p:ext uri="{BB962C8B-B14F-4D97-AF65-F5344CB8AC3E}">
        <p14:creationId xmlns:p14="http://schemas.microsoft.com/office/powerpoint/2010/main" val="3651601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0038" y="688975"/>
            <a:ext cx="6254750" cy="3519488"/>
          </a:xfrm>
        </p:spPr>
      </p:sp>
      <p:sp>
        <p:nvSpPr>
          <p:cNvPr id="4" name="Date Placeholder 3"/>
          <p:cNvSpPr>
            <a:spLocks noGrp="1"/>
          </p:cNvSpPr>
          <p:nvPr>
            <p:ph type="dt" idx="10"/>
          </p:nvPr>
        </p:nvSpPr>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solidFill>
                  <a:prstClr val="black"/>
                </a:solidFill>
              </a:rPr>
              <a:pPr>
                <a:defRPr/>
              </a:pPr>
              <a:t>2</a:t>
            </a:fld>
            <a:endParaRPr lang="en-US" dirty="0">
              <a:solidFill>
                <a:prstClr val="black"/>
              </a:solidFill>
            </a:endParaRPr>
          </a:p>
        </p:txBody>
      </p:sp>
      <p:sp>
        <p:nvSpPr>
          <p:cNvPr id="6" name="Notes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433018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3</a:t>
            </a:fld>
            <a:endParaRPr lang="en-US" dirty="0"/>
          </a:p>
        </p:txBody>
      </p:sp>
    </p:spTree>
    <p:extLst>
      <p:ext uri="{BB962C8B-B14F-4D97-AF65-F5344CB8AC3E}">
        <p14:creationId xmlns:p14="http://schemas.microsoft.com/office/powerpoint/2010/main" val="3803062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4</a:t>
            </a:fld>
            <a:endParaRPr lang="en-US"/>
          </a:p>
        </p:txBody>
      </p:sp>
    </p:spTree>
    <p:extLst>
      <p:ext uri="{BB962C8B-B14F-4D97-AF65-F5344CB8AC3E}">
        <p14:creationId xmlns:p14="http://schemas.microsoft.com/office/powerpoint/2010/main" val="3317141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5</a:t>
            </a:fld>
            <a:endParaRPr lang="en-US"/>
          </a:p>
        </p:txBody>
      </p:sp>
    </p:spTree>
    <p:extLst>
      <p:ext uri="{BB962C8B-B14F-4D97-AF65-F5344CB8AC3E}">
        <p14:creationId xmlns:p14="http://schemas.microsoft.com/office/powerpoint/2010/main" val="4018239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300038" y="687388"/>
            <a:ext cx="6254750" cy="35194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latin typeface="Museo Sans For Dell" pitchFamily="2" charset="0"/>
              </a:rPr>
              <a:t>Brand</a:t>
            </a:r>
            <a:r>
              <a:rPr lang="en-US" smtClean="0">
                <a:latin typeface="Museo Sans For Dell" pitchFamily="2" charset="0"/>
              </a:rPr>
              <a:t> - Building the Dell brand as a great place to work for women</a:t>
            </a:r>
          </a:p>
          <a:p>
            <a:r>
              <a:rPr lang="en-US" smtClean="0">
                <a:latin typeface="Museo Sans For Dell" pitchFamily="2" charset="0"/>
              </a:rPr>
              <a:t> </a:t>
            </a:r>
          </a:p>
          <a:p>
            <a:r>
              <a:rPr lang="en-US" b="1" smtClean="0">
                <a:latin typeface="Museo Sans For Dell" pitchFamily="2" charset="0"/>
              </a:rPr>
              <a:t>Customer impact - </a:t>
            </a:r>
            <a:r>
              <a:rPr lang="en-US" smtClean="0">
                <a:latin typeface="Museo Sans For Dell" pitchFamily="2" charset="0"/>
              </a:rPr>
              <a:t>Positioning Dell for success with female customers and growing our business’.</a:t>
            </a:r>
          </a:p>
          <a:p>
            <a:endParaRPr lang="en-IE" smtClean="0"/>
          </a:p>
          <a:p>
            <a:r>
              <a:rPr lang="en-US" b="1" smtClean="0">
                <a:latin typeface="Museo Sans For Dell" pitchFamily="2" charset="0"/>
              </a:rPr>
              <a:t>Professional Development &amp; Networking -</a:t>
            </a:r>
            <a:r>
              <a:rPr lang="en-US" smtClean="0">
                <a:latin typeface="Museo Sans For Dell" pitchFamily="2" charset="0"/>
              </a:rPr>
              <a:t> Providing opportunities for team members to develop and network.</a:t>
            </a:r>
          </a:p>
          <a:p>
            <a:r>
              <a:rPr lang="en-US" smtClean="0">
                <a:latin typeface="Museo Sans For Dell" pitchFamily="2" charset="0"/>
              </a:rPr>
              <a:t> </a:t>
            </a:r>
          </a:p>
          <a:p>
            <a:r>
              <a:rPr lang="en-US" b="1" smtClean="0">
                <a:latin typeface="Museo Sans For Dell" pitchFamily="2" charset="0"/>
              </a:rPr>
              <a:t>Community Engagement - </a:t>
            </a:r>
            <a:r>
              <a:rPr lang="en-US" smtClean="0">
                <a:latin typeface="Museo Sans For Dell" pitchFamily="2" charset="0"/>
              </a:rPr>
              <a:t>Supporting Women initiatives in the communities we live.</a:t>
            </a:r>
          </a:p>
          <a:p>
            <a:r>
              <a:rPr lang="en-US" smtClean="0">
                <a:latin typeface="Museo Sans For Dell" pitchFamily="2" charset="0"/>
              </a:rPr>
              <a:t> </a:t>
            </a:r>
          </a:p>
          <a:p>
            <a:endParaRPr lang="en-US"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8545" indent="-287902" eaLnBrk="0" hangingPunct="0">
              <a:defRPr>
                <a:solidFill>
                  <a:schemeClr val="tx1"/>
                </a:solidFill>
                <a:latin typeface="Arial" pitchFamily="34" charset="0"/>
                <a:cs typeface="Arial" pitchFamily="34" charset="0"/>
              </a:defRPr>
            </a:lvl2pPr>
            <a:lvl3pPr marL="1151608" indent="-230322" eaLnBrk="0" hangingPunct="0">
              <a:defRPr>
                <a:solidFill>
                  <a:schemeClr val="tx1"/>
                </a:solidFill>
                <a:latin typeface="Arial" pitchFamily="34" charset="0"/>
                <a:cs typeface="Arial" pitchFamily="34" charset="0"/>
              </a:defRPr>
            </a:lvl3pPr>
            <a:lvl4pPr marL="1612251" indent="-230322" eaLnBrk="0" hangingPunct="0">
              <a:defRPr>
                <a:solidFill>
                  <a:schemeClr val="tx1"/>
                </a:solidFill>
                <a:latin typeface="Arial" pitchFamily="34" charset="0"/>
                <a:cs typeface="Arial" pitchFamily="34" charset="0"/>
              </a:defRPr>
            </a:lvl4pPr>
            <a:lvl5pPr marL="2072895" indent="-230322" eaLnBrk="0" hangingPunct="0">
              <a:defRPr>
                <a:solidFill>
                  <a:schemeClr val="tx1"/>
                </a:solidFill>
                <a:latin typeface="Arial" pitchFamily="34" charset="0"/>
                <a:cs typeface="Arial" pitchFamily="34" charset="0"/>
              </a:defRPr>
            </a:lvl5pPr>
            <a:lvl6pPr marL="2533538" indent="-230322" eaLnBrk="0" fontAlgn="base" hangingPunct="0">
              <a:spcBef>
                <a:spcPct val="0"/>
              </a:spcBef>
              <a:spcAft>
                <a:spcPct val="0"/>
              </a:spcAft>
              <a:defRPr>
                <a:solidFill>
                  <a:schemeClr val="tx1"/>
                </a:solidFill>
                <a:latin typeface="Arial" pitchFamily="34" charset="0"/>
                <a:cs typeface="Arial" pitchFamily="34" charset="0"/>
              </a:defRPr>
            </a:lvl6pPr>
            <a:lvl7pPr marL="2994181" indent="-230322" eaLnBrk="0" fontAlgn="base" hangingPunct="0">
              <a:spcBef>
                <a:spcPct val="0"/>
              </a:spcBef>
              <a:spcAft>
                <a:spcPct val="0"/>
              </a:spcAft>
              <a:defRPr>
                <a:solidFill>
                  <a:schemeClr val="tx1"/>
                </a:solidFill>
                <a:latin typeface="Arial" pitchFamily="34" charset="0"/>
                <a:cs typeface="Arial" pitchFamily="34" charset="0"/>
              </a:defRPr>
            </a:lvl7pPr>
            <a:lvl8pPr marL="3454825" indent="-230322" eaLnBrk="0" fontAlgn="base" hangingPunct="0">
              <a:spcBef>
                <a:spcPct val="0"/>
              </a:spcBef>
              <a:spcAft>
                <a:spcPct val="0"/>
              </a:spcAft>
              <a:defRPr>
                <a:solidFill>
                  <a:schemeClr val="tx1"/>
                </a:solidFill>
                <a:latin typeface="Arial" pitchFamily="34" charset="0"/>
                <a:cs typeface="Arial" pitchFamily="34" charset="0"/>
              </a:defRPr>
            </a:lvl8pPr>
            <a:lvl9pPr marL="3915468" indent="-230322"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6F41B15-7713-405F-81C3-58CFCE10AA51}" type="slidenum">
              <a:rPr lang="en-US">
                <a:solidFill>
                  <a:srgbClr val="000000"/>
                </a:solidFill>
                <a:latin typeface="Calibri" pitchFamily="34" charset="0"/>
              </a:rPr>
              <a:pPr eaLnBrk="1" hangingPunct="1"/>
              <a:t>6</a:t>
            </a:fld>
            <a:endParaRPr lang="en-US">
              <a:solidFill>
                <a:srgbClr val="000000"/>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8500"/>
            <a:ext cx="6197600" cy="3486150"/>
          </a:xfrm>
        </p:spPr>
      </p:sp>
      <p:sp>
        <p:nvSpPr>
          <p:cNvPr id="3" name="Notes Placeholder 2"/>
          <p:cNvSpPr>
            <a:spLocks noGrp="1"/>
          </p:cNvSpPr>
          <p:nvPr>
            <p:ph type="body" idx="1"/>
          </p:nvPr>
        </p:nvSpPr>
        <p:spPr>
          <a:xfrm>
            <a:off x="652191" y="4381421"/>
            <a:ext cx="5485778" cy="4182426"/>
          </a:xfrm>
        </p:spPr>
        <p:txBody>
          <a:bodyPr>
            <a:normAutofit fontScale="25000" lnSpcReduction="20000"/>
          </a:bodyPr>
          <a:lstStyle/>
          <a:p>
            <a:endParaRPr lang="en-US" baseline="0" dirty="0" smtClean="0">
              <a:latin typeface="Trebuchet MS" pitchFamily="34" charset="0"/>
            </a:endParaRPr>
          </a:p>
        </p:txBody>
      </p:sp>
      <p:sp>
        <p:nvSpPr>
          <p:cNvPr id="4" name="Slide Number Placeholder 3"/>
          <p:cNvSpPr>
            <a:spLocks noGrp="1"/>
          </p:cNvSpPr>
          <p:nvPr>
            <p:ph type="sldNum" sz="quarter" idx="10"/>
          </p:nvPr>
        </p:nvSpPr>
        <p:spPr/>
        <p:txBody>
          <a:bodyPr/>
          <a:lstStyle/>
          <a:p>
            <a:fld id="{3EF634F2-089B-4FE3-AB7F-C714A7297EEC}"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3126929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61476" name="Title Placeholder 21"/>
          <p:cNvSpPr>
            <a:spLocks noGrp="1"/>
          </p:cNvSpPr>
          <p:nvPr>
            <p:ph type="ctrTitle"/>
          </p:nvPr>
        </p:nvSpPr>
        <p:spPr>
          <a:xfrm>
            <a:off x="438150" y="2009619"/>
            <a:ext cx="5962650" cy="755014"/>
          </a:xfrm>
        </p:spPr>
        <p:txBody>
          <a:bodyPr anchor="b" anchorCtr="0"/>
          <a:lstStyle>
            <a:lvl1pPr algn="l">
              <a:lnSpc>
                <a:spcPts val="4000"/>
              </a:lnSpc>
              <a:defRPr sz="2800" b="0" i="0" smtClean="0">
                <a:solidFill>
                  <a:schemeClr val="accent1"/>
                </a:solidFill>
                <a:latin typeface="Museo For Dell" pitchFamily="2" charset="0"/>
                <a:ea typeface="Museo For Dell" pitchFamily="2" charset="0"/>
              </a:defRPr>
            </a:lvl1pPr>
          </a:lstStyle>
          <a:p>
            <a:r>
              <a:rPr lang="en-US" smtClean="0"/>
              <a:t>Click to edit Master title style</a:t>
            </a:r>
            <a:endParaRPr lang="en-US" dirty="0" smtClean="0"/>
          </a:p>
        </p:txBody>
      </p:sp>
      <p:sp>
        <p:nvSpPr>
          <p:cNvPr id="361477" name="Text Placeholder 12"/>
          <p:cNvSpPr>
            <a:spLocks noGrp="1"/>
          </p:cNvSpPr>
          <p:nvPr>
            <p:ph type="subTitle" idx="1"/>
          </p:nvPr>
        </p:nvSpPr>
        <p:spPr>
          <a:xfrm>
            <a:off x="438711" y="3124044"/>
            <a:ext cx="5953125" cy="600076"/>
          </a:xfrm>
        </p:spPr>
        <p:txBody>
          <a:bodyPr lIns="0" tIns="0" rIns="0" bIns="0" anchor="t" anchorCtr="0">
            <a:normAutofit/>
          </a:bodyPr>
          <a:lstStyle>
            <a:lvl1pPr marL="0" indent="0" algn="l">
              <a:buFont typeface="Wingdings" pitchFamily="2" charset="2"/>
              <a:buNone/>
              <a:defRPr sz="2000" b="0" i="0" smtClean="0">
                <a:solidFill>
                  <a:schemeClr val="bg2"/>
                </a:solidFill>
                <a:latin typeface="Museo Sans For Dell" pitchFamily="2" charset="0"/>
                <a:ea typeface="Museo Sans For Dell" pitchFamily="2" charset="0"/>
              </a:defRPr>
            </a:lvl1pPr>
          </a:lstStyle>
          <a:p>
            <a:r>
              <a:rPr lang="en-US" smtClean="0"/>
              <a:t>Click to edit Master subtitle style</a:t>
            </a:r>
            <a:endParaRPr lang="en-US" dirty="0" smtClean="0"/>
          </a:p>
        </p:txBody>
      </p:sp>
      <p:cxnSp>
        <p:nvCxnSpPr>
          <p:cNvPr id="8" name="Straight Connector 7"/>
          <p:cNvCxnSpPr/>
          <p:nvPr/>
        </p:nvCxnSpPr>
        <p:spPr>
          <a:xfrm>
            <a:off x="447675" y="1335881"/>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47675" y="3807619"/>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bwMode="gray">
          <a:xfrm>
            <a:off x="4" y="4772027"/>
            <a:ext cx="1000125" cy="3714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444444"/>
              </a:solidFill>
              <a:latin typeface="Trebuchet MS" pitchFamily="34" charset="0"/>
            </a:endParaRPr>
          </a:p>
        </p:txBody>
      </p:sp>
      <p:sp>
        <p:nvSpPr>
          <p:cNvPr id="14" name="Rectangle 13"/>
          <p:cNvSpPr/>
          <p:nvPr/>
        </p:nvSpPr>
        <p:spPr bwMode="hidden">
          <a:xfrm>
            <a:off x="4" y="4772027"/>
            <a:ext cx="1000125" cy="3714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444444"/>
              </a:solidFill>
              <a:latin typeface="Trebuchet MS" pitchFamily="34" charset="0"/>
            </a:endParaRPr>
          </a:p>
        </p:txBody>
      </p:sp>
      <p:sp>
        <p:nvSpPr>
          <p:cNvPr id="19" name="Rectangle 18"/>
          <p:cNvSpPr/>
          <p:nvPr/>
        </p:nvSpPr>
        <p:spPr bwMode="hidden">
          <a:xfrm>
            <a:off x="4" y="4772027"/>
            <a:ext cx="1000125" cy="3714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444444"/>
              </a:solidFill>
              <a:latin typeface="Trebuchet MS" pitchFamily="34" charset="0"/>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265553" y="1947734"/>
            <a:ext cx="1399035" cy="1399035"/>
          </a:xfrm>
          <a:prstGeom prst="rect">
            <a:avLst/>
          </a:prstGeom>
        </p:spPr>
      </p:pic>
    </p:spTree>
    <p:extLst>
      <p:ext uri="{BB962C8B-B14F-4D97-AF65-F5344CB8AC3E}">
        <p14:creationId xmlns:p14="http://schemas.microsoft.com/office/powerpoint/2010/main" val="993135015"/>
      </p:ext>
    </p:extLst>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96172"/>
            <a:ext cx="8239126" cy="640170"/>
          </a:xfrm>
        </p:spPr>
        <p:txBody>
          <a:bodyPr wrap="square" anchor="t"/>
          <a:lstStyle>
            <a:lvl1pPr>
              <a:lnSpc>
                <a:spcPct val="90000"/>
              </a:lnSpc>
              <a:defRPr sz="32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3" name="Content Placeholder 2"/>
          <p:cNvSpPr>
            <a:spLocks noGrp="1"/>
          </p:cNvSpPr>
          <p:nvPr>
            <p:ph sz="half" idx="1"/>
          </p:nvPr>
        </p:nvSpPr>
        <p:spPr>
          <a:xfrm>
            <a:off x="457200" y="960120"/>
            <a:ext cx="8229600" cy="3566160"/>
          </a:xfrm>
        </p:spPr>
        <p:txBody>
          <a:bodyPr lIns="0" tIns="0" rIns="0" bIns="0"/>
          <a:lstStyle>
            <a:lvl1pPr>
              <a:spcBef>
                <a:spcPts val="100"/>
              </a:spcBef>
              <a:spcAft>
                <a:spcPts val="100"/>
              </a:spcAft>
              <a:defRPr sz="2000">
                <a:solidFill>
                  <a:schemeClr val="bg2"/>
                </a:solidFill>
                <a:latin typeface="Museo Sans For Dell" pitchFamily="2" charset="0"/>
              </a:defRPr>
            </a:lvl1pPr>
            <a:lvl2pPr>
              <a:spcBef>
                <a:spcPts val="100"/>
              </a:spcBef>
              <a:spcAft>
                <a:spcPts val="100"/>
              </a:spcAft>
              <a:buFont typeface="Museo Sans For Dell" pitchFamily="2" charset="0"/>
              <a:buChar char="–"/>
              <a:defRPr sz="1800">
                <a:solidFill>
                  <a:schemeClr val="bg2"/>
                </a:solidFill>
                <a:latin typeface="Museo Sans For Dell" pitchFamily="2" charset="0"/>
              </a:defRPr>
            </a:lvl2pPr>
            <a:lvl3pPr>
              <a:spcBef>
                <a:spcPts val="100"/>
              </a:spcBef>
              <a:spcAft>
                <a:spcPts val="100"/>
              </a:spcAft>
              <a:defRPr sz="1600">
                <a:solidFill>
                  <a:schemeClr val="bg2"/>
                </a:solidFill>
                <a:latin typeface="Museo Sans For Dell" pitchFamily="2" charset="0"/>
              </a:defRPr>
            </a:lvl3pPr>
            <a:lvl4pPr>
              <a:spcBef>
                <a:spcPts val="100"/>
              </a:spcBef>
              <a:spcAft>
                <a:spcPts val="100"/>
              </a:spcAft>
              <a:defRPr sz="1400" baseline="0">
                <a:solidFill>
                  <a:schemeClr val="bg2"/>
                </a:solidFill>
                <a:latin typeface="Museo Sans For Dell" pitchFamily="2" charset="0"/>
              </a:defRPr>
            </a:lvl4pPr>
            <a:lvl5pPr>
              <a:spcBef>
                <a:spcPts val="100"/>
              </a:spcBef>
              <a:spcAft>
                <a:spcPts val="100"/>
              </a:spcAft>
              <a:buClr>
                <a:schemeClr val="accent1"/>
              </a:buClr>
              <a:defRPr sz="120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20" name="Straight Connector 19"/>
          <p:cNvCxnSpPr>
            <a:cxnSpLocks noChangeShapeType="1"/>
          </p:cNvCxnSpPr>
          <p:nvPr/>
        </p:nvCxnSpPr>
        <p:spPr bwMode="auto">
          <a:xfrm>
            <a:off x="457200" y="4629151"/>
            <a:ext cx="8229600" cy="0"/>
          </a:xfrm>
          <a:prstGeom prst="line">
            <a:avLst/>
          </a:prstGeom>
          <a:noFill/>
          <a:ln w="9525">
            <a:solidFill>
              <a:srgbClr val="AAAAAA"/>
            </a:solidFill>
            <a:round/>
            <a:headEnd/>
            <a:tailEnd/>
          </a:ln>
        </p:spPr>
      </p:cxnSp>
      <p:pic>
        <p:nvPicPr>
          <p:cNvPr id="14" name="Picture 13" descr="dell_gray_logo.png"/>
          <p:cNvPicPr>
            <a:picLocks noChangeAspect="1"/>
          </p:cNvPicPr>
          <p:nvPr/>
        </p:nvPicPr>
        <p:blipFill>
          <a:blip r:embed="rId2" cstate="screen"/>
          <a:stretch>
            <a:fillRect/>
          </a:stretch>
        </p:blipFill>
        <p:spPr>
          <a:xfrm>
            <a:off x="8193025" y="4670013"/>
            <a:ext cx="573025" cy="429769"/>
          </a:xfrm>
          <a:prstGeom prst="rect">
            <a:avLst/>
          </a:prstGeom>
        </p:spPr>
      </p:pic>
      <p:sp>
        <p:nvSpPr>
          <p:cNvPr id="15" name="Footer Placeholder 4"/>
          <p:cNvSpPr>
            <a:spLocks noGrp="1"/>
          </p:cNvSpPr>
          <p:nvPr>
            <p:ph type="ftr" sz="quarter" idx="3"/>
          </p:nvPr>
        </p:nvSpPr>
        <p:spPr>
          <a:xfrm>
            <a:off x="742957" y="4822031"/>
            <a:ext cx="1885950" cy="114300"/>
          </a:xfrm>
          <a:prstGeom prst="rect">
            <a:avLst/>
          </a:prstGeom>
        </p:spPr>
        <p:txBody>
          <a:bodyPr vert="horz" lIns="0" tIns="0" rIns="91266"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16" name="Slide Number Placeholder 5"/>
          <p:cNvSpPr>
            <a:spLocks noGrp="1"/>
          </p:cNvSpPr>
          <p:nvPr>
            <p:ph type="sldNum" sz="quarter" idx="4"/>
          </p:nvPr>
        </p:nvSpPr>
        <p:spPr>
          <a:xfrm>
            <a:off x="435555" y="4823660"/>
            <a:ext cx="260349" cy="114299"/>
          </a:xfrm>
          <a:prstGeom prst="rect">
            <a:avLst/>
          </a:prstGeom>
        </p:spPr>
        <p:txBody>
          <a:bodyPr vert="horz" lIns="0" tIns="0" rIns="91266"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18" name="Date Placeholder 8"/>
          <p:cNvSpPr>
            <a:spLocks noGrp="1"/>
          </p:cNvSpPr>
          <p:nvPr>
            <p:ph type="dt" sz="half" idx="2"/>
          </p:nvPr>
        </p:nvSpPr>
        <p:spPr>
          <a:xfrm>
            <a:off x="1828819" y="4821188"/>
            <a:ext cx="914401" cy="114299"/>
          </a:xfrm>
          <a:prstGeom prst="rect">
            <a:avLst/>
          </a:prstGeom>
        </p:spPr>
        <p:txBody>
          <a:bodyPr vert="horz" lIns="91266" tIns="45633" rIns="91266" bIns="45633"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DA5ED237-BA49-494A-B3B3-DDC72CDA5986}" type="datetime1">
              <a:rPr>
                <a:solidFill>
                  <a:srgbClr val="000000">
                    <a:lumMod val="60000"/>
                    <a:lumOff val="40000"/>
                  </a:srgbClr>
                </a:solidFill>
              </a:rPr>
              <a:pPr/>
              <a:t>10/3/2011</a:t>
            </a:fld>
            <a:endParaRPr dirty="0">
              <a:solidFill>
                <a:srgbClr val="000000">
                  <a:lumMod val="60000"/>
                  <a:lumOff val="40000"/>
                </a:srgbClr>
              </a:solidFill>
            </a:endParaRPr>
          </a:p>
        </p:txBody>
      </p:sp>
    </p:spTree>
    <p:extLst>
      <p:ext uri="{BB962C8B-B14F-4D97-AF65-F5344CB8AC3E}">
        <p14:creationId xmlns:p14="http://schemas.microsoft.com/office/powerpoint/2010/main" val="984651380"/>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_Column">
    <p:spTree>
      <p:nvGrpSpPr>
        <p:cNvPr id="1" name=""/>
        <p:cNvGrpSpPr/>
        <p:nvPr/>
      </p:nvGrpSpPr>
      <p:grpSpPr>
        <a:xfrm>
          <a:off x="0" y="0"/>
          <a:ext cx="0" cy="0"/>
          <a:chOff x="0" y="0"/>
          <a:chExt cx="0" cy="0"/>
        </a:xfrm>
      </p:grpSpPr>
      <p:sp>
        <p:nvSpPr>
          <p:cNvPr id="12" name="Content Placeholder 2"/>
          <p:cNvSpPr>
            <a:spLocks noGrp="1"/>
          </p:cNvSpPr>
          <p:nvPr>
            <p:ph sz="half" idx="10"/>
          </p:nvPr>
        </p:nvSpPr>
        <p:spPr>
          <a:xfrm>
            <a:off x="4653260" y="931082"/>
            <a:ext cx="4023360" cy="3667826"/>
          </a:xfrm>
        </p:spPr>
        <p:txBody>
          <a:bodyPr wrap="square" lIns="0" tIns="0" rIns="0" bIns="0">
            <a:normAutofit/>
          </a:bodyPr>
          <a:lstStyle>
            <a:lvl1pPr>
              <a:spcBef>
                <a:spcPts val="100"/>
              </a:spcBef>
              <a:defRPr sz="2000" b="0">
                <a:solidFill>
                  <a:schemeClr val="bg2"/>
                </a:solidFill>
                <a:latin typeface="Museo Sans For Dell" pitchFamily="2" charset="0"/>
              </a:defRPr>
            </a:lvl1pPr>
            <a:lvl2pPr marL="573580" indent="-231326">
              <a:spcBef>
                <a:spcPts val="100"/>
              </a:spcBef>
              <a:defRPr sz="1800" b="0">
                <a:solidFill>
                  <a:schemeClr val="bg2"/>
                </a:solidFill>
                <a:latin typeface="Museo Sans For Dell" pitchFamily="2" charset="0"/>
              </a:defRPr>
            </a:lvl2pPr>
            <a:lvl3pPr>
              <a:spcBef>
                <a:spcPts val="100"/>
              </a:spcBef>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2"/>
          <p:cNvSpPr>
            <a:spLocks noGrp="1"/>
          </p:cNvSpPr>
          <p:nvPr>
            <p:ph sz="half" idx="11"/>
          </p:nvPr>
        </p:nvSpPr>
        <p:spPr>
          <a:xfrm>
            <a:off x="439738" y="931069"/>
            <a:ext cx="4023360" cy="3667826"/>
          </a:xfrm>
        </p:spPr>
        <p:txBody>
          <a:bodyPr wrap="square" lIns="0" tIns="0" rIns="0" bIns="0">
            <a:normAutofit/>
          </a:bodyPr>
          <a:lstStyle>
            <a:lvl1pPr>
              <a:spcBef>
                <a:spcPts val="100"/>
              </a:spcBef>
              <a:defRPr sz="2000" b="0">
                <a:solidFill>
                  <a:schemeClr val="bg2"/>
                </a:solidFill>
                <a:latin typeface="Museo Sans For Dell" pitchFamily="2" charset="0"/>
              </a:defRPr>
            </a:lvl1pPr>
            <a:lvl2pPr marL="573580" indent="-231326">
              <a:spcBef>
                <a:spcPts val="100"/>
              </a:spcBef>
              <a:defRPr sz="1800" b="0">
                <a:solidFill>
                  <a:schemeClr val="bg2"/>
                </a:solidFill>
                <a:latin typeface="Museo Sans For Dell" pitchFamily="2" charset="0"/>
              </a:defRPr>
            </a:lvl2pPr>
            <a:lvl3pPr>
              <a:spcBef>
                <a:spcPts val="100"/>
              </a:spcBef>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14" name="Straight Connector 13"/>
          <p:cNvCxnSpPr>
            <a:cxnSpLocks noChangeShapeType="1"/>
          </p:cNvCxnSpPr>
          <p:nvPr/>
        </p:nvCxnSpPr>
        <p:spPr bwMode="auto">
          <a:xfrm>
            <a:off x="457200" y="4629151"/>
            <a:ext cx="8229600" cy="0"/>
          </a:xfrm>
          <a:prstGeom prst="line">
            <a:avLst/>
          </a:prstGeom>
          <a:noFill/>
          <a:ln w="9525">
            <a:solidFill>
              <a:srgbClr val="AAAAAA"/>
            </a:solidFill>
            <a:round/>
            <a:headEnd/>
            <a:tailEnd/>
          </a:ln>
        </p:spPr>
      </p:cxnSp>
      <p:pic>
        <p:nvPicPr>
          <p:cNvPr id="25" name="Picture 24" descr="dell_gray_logo.png"/>
          <p:cNvPicPr>
            <a:picLocks noChangeAspect="1"/>
          </p:cNvPicPr>
          <p:nvPr/>
        </p:nvPicPr>
        <p:blipFill>
          <a:blip r:embed="rId2" cstate="screen"/>
          <a:stretch>
            <a:fillRect/>
          </a:stretch>
        </p:blipFill>
        <p:spPr>
          <a:xfrm>
            <a:off x="8193025" y="4670013"/>
            <a:ext cx="573025" cy="429769"/>
          </a:xfrm>
          <a:prstGeom prst="rect">
            <a:avLst/>
          </a:prstGeom>
        </p:spPr>
      </p:pic>
      <p:sp>
        <p:nvSpPr>
          <p:cNvPr id="13" name="Slide Number Placeholder 5"/>
          <p:cNvSpPr>
            <a:spLocks noGrp="1"/>
          </p:cNvSpPr>
          <p:nvPr>
            <p:ph type="sldNum" sz="quarter" idx="4"/>
          </p:nvPr>
        </p:nvSpPr>
        <p:spPr>
          <a:xfrm>
            <a:off x="435555" y="4823660"/>
            <a:ext cx="260349" cy="114299"/>
          </a:xfrm>
          <a:prstGeom prst="rect">
            <a:avLst/>
          </a:prstGeom>
        </p:spPr>
        <p:txBody>
          <a:bodyPr vert="horz" lIns="0" tIns="0" rIns="91266"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9" name="Footer Placeholder 4"/>
          <p:cNvSpPr>
            <a:spLocks noGrp="1"/>
          </p:cNvSpPr>
          <p:nvPr>
            <p:ph type="ftr" sz="quarter" idx="3"/>
          </p:nvPr>
        </p:nvSpPr>
        <p:spPr>
          <a:xfrm>
            <a:off x="742957" y="4822031"/>
            <a:ext cx="1885950" cy="114300"/>
          </a:xfrm>
          <a:prstGeom prst="rect">
            <a:avLst/>
          </a:prstGeom>
        </p:spPr>
        <p:txBody>
          <a:bodyPr vert="horz" lIns="0" tIns="0" rIns="91266"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15" name="Title 1"/>
          <p:cNvSpPr>
            <a:spLocks noGrp="1"/>
          </p:cNvSpPr>
          <p:nvPr>
            <p:ph type="title" hasCustomPrompt="1"/>
          </p:nvPr>
        </p:nvSpPr>
        <p:spPr>
          <a:xfrm>
            <a:off x="425904" y="196172"/>
            <a:ext cx="8239126" cy="640170"/>
          </a:xfrm>
        </p:spPr>
        <p:txBody>
          <a:bodyPr wrap="square" anchor="t"/>
          <a:lstStyle>
            <a:lvl1pPr>
              <a:lnSpc>
                <a:spcPct val="90000"/>
              </a:lnSpc>
              <a:defRPr sz="32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16" name="Date Placeholder 8"/>
          <p:cNvSpPr>
            <a:spLocks noGrp="1"/>
          </p:cNvSpPr>
          <p:nvPr>
            <p:ph type="dt" sz="half" idx="2"/>
          </p:nvPr>
        </p:nvSpPr>
        <p:spPr>
          <a:xfrm>
            <a:off x="1828819" y="4821188"/>
            <a:ext cx="914401" cy="114299"/>
          </a:xfrm>
          <a:prstGeom prst="rect">
            <a:avLst/>
          </a:prstGeom>
        </p:spPr>
        <p:txBody>
          <a:bodyPr vert="horz" lIns="91266" tIns="45633" rIns="91266" bIns="45633"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A1BD0CCE-4CF1-4416-AC93-D16C31AA61FF}" type="datetime1">
              <a:rPr>
                <a:solidFill>
                  <a:srgbClr val="000000">
                    <a:lumMod val="60000"/>
                    <a:lumOff val="40000"/>
                  </a:srgbClr>
                </a:solidFill>
              </a:rPr>
              <a:pPr/>
              <a:t>10/3/2011</a:t>
            </a:fld>
            <a:endParaRPr dirty="0">
              <a:solidFill>
                <a:srgbClr val="000000">
                  <a:lumMod val="60000"/>
                  <a:lumOff val="40000"/>
                </a:srgbClr>
              </a:solidFill>
            </a:endParaRPr>
          </a:p>
        </p:txBody>
      </p:sp>
    </p:spTree>
    <p:extLst>
      <p:ext uri="{BB962C8B-B14F-4D97-AF65-F5344CB8AC3E}">
        <p14:creationId xmlns:p14="http://schemas.microsoft.com/office/powerpoint/2010/main" val="2701893888"/>
      </p:ext>
    </p:extLst>
  </p:cSld>
  <p:clrMapOvr>
    <a:masterClrMapping/>
  </p:clrMapOvr>
  <p:transition spd="med">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12" name="Content Placeholder 2"/>
          <p:cNvSpPr>
            <a:spLocks noGrp="1"/>
          </p:cNvSpPr>
          <p:nvPr>
            <p:ph sz="half" idx="10"/>
          </p:nvPr>
        </p:nvSpPr>
        <p:spPr>
          <a:xfrm>
            <a:off x="4653260" y="928339"/>
            <a:ext cx="4023360" cy="2166125"/>
          </a:xfrm>
        </p:spPr>
        <p:txBody>
          <a:bodyPr wrap="square" lIns="0" tIns="0" rIns="0" bIns="0">
            <a:normAutofit/>
          </a:bodyPr>
          <a:lstStyle>
            <a:lvl1pPr>
              <a:spcBef>
                <a:spcPts val="100"/>
              </a:spcBef>
              <a:defRPr sz="2000" b="0">
                <a:solidFill>
                  <a:schemeClr val="bg2"/>
                </a:solidFill>
                <a:latin typeface="Museo Sans For Dell" pitchFamily="2" charset="0"/>
              </a:defRPr>
            </a:lvl1pPr>
            <a:lvl2pPr marL="573580" indent="-231326">
              <a:spcBef>
                <a:spcPts val="100"/>
              </a:spcBef>
              <a:defRPr sz="1800" b="0">
                <a:solidFill>
                  <a:schemeClr val="bg2"/>
                </a:solidFill>
                <a:latin typeface="Museo Sans For Dell" pitchFamily="2" charset="0"/>
              </a:defRPr>
            </a:lvl2pPr>
            <a:lvl3pPr>
              <a:spcBef>
                <a:spcPts val="100"/>
              </a:spcBef>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2"/>
          <p:cNvSpPr>
            <a:spLocks noGrp="1"/>
          </p:cNvSpPr>
          <p:nvPr>
            <p:ph sz="half" idx="11"/>
          </p:nvPr>
        </p:nvSpPr>
        <p:spPr>
          <a:xfrm>
            <a:off x="439738" y="928339"/>
            <a:ext cx="4023360" cy="2166125"/>
          </a:xfrm>
        </p:spPr>
        <p:txBody>
          <a:bodyPr wrap="square" lIns="0" tIns="0" rIns="0" bIns="0">
            <a:normAutofit/>
          </a:bodyPr>
          <a:lstStyle>
            <a:lvl1pPr>
              <a:spcBef>
                <a:spcPts val="100"/>
              </a:spcBef>
              <a:defRPr sz="2000" b="0">
                <a:solidFill>
                  <a:schemeClr val="bg2"/>
                </a:solidFill>
                <a:latin typeface="Museo Sans For Dell" pitchFamily="2" charset="0"/>
              </a:defRPr>
            </a:lvl1pPr>
            <a:lvl2pPr marL="573580" indent="-231326">
              <a:spcBef>
                <a:spcPts val="100"/>
              </a:spcBef>
              <a:defRPr sz="1800" b="0">
                <a:solidFill>
                  <a:schemeClr val="bg2"/>
                </a:solidFill>
                <a:latin typeface="Museo Sans For Dell" pitchFamily="2" charset="0"/>
              </a:defRPr>
            </a:lvl2pPr>
            <a:lvl3pPr>
              <a:spcBef>
                <a:spcPts val="100"/>
              </a:spcBef>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14" name="Straight Connector 13"/>
          <p:cNvCxnSpPr>
            <a:cxnSpLocks noChangeShapeType="1"/>
          </p:cNvCxnSpPr>
          <p:nvPr/>
        </p:nvCxnSpPr>
        <p:spPr bwMode="auto">
          <a:xfrm>
            <a:off x="457200" y="4629151"/>
            <a:ext cx="8229600" cy="0"/>
          </a:xfrm>
          <a:prstGeom prst="line">
            <a:avLst/>
          </a:prstGeom>
          <a:noFill/>
          <a:ln w="9525">
            <a:solidFill>
              <a:srgbClr val="AAAAAA"/>
            </a:solidFill>
            <a:round/>
            <a:headEnd/>
            <a:tailEnd/>
          </a:ln>
        </p:spPr>
      </p:cxnSp>
      <p:pic>
        <p:nvPicPr>
          <p:cNvPr id="25" name="Picture 24" descr="dell_gray_logo.png"/>
          <p:cNvPicPr>
            <a:picLocks noChangeAspect="1"/>
          </p:cNvPicPr>
          <p:nvPr/>
        </p:nvPicPr>
        <p:blipFill>
          <a:blip r:embed="rId2" cstate="screen"/>
          <a:stretch>
            <a:fillRect/>
          </a:stretch>
        </p:blipFill>
        <p:spPr>
          <a:xfrm>
            <a:off x="8193025" y="4670013"/>
            <a:ext cx="573025" cy="429769"/>
          </a:xfrm>
          <a:prstGeom prst="rect">
            <a:avLst/>
          </a:prstGeom>
        </p:spPr>
      </p:pic>
      <p:sp>
        <p:nvSpPr>
          <p:cNvPr id="13" name="Slide Number Placeholder 5"/>
          <p:cNvSpPr>
            <a:spLocks noGrp="1"/>
          </p:cNvSpPr>
          <p:nvPr>
            <p:ph type="sldNum" sz="quarter" idx="4"/>
          </p:nvPr>
        </p:nvSpPr>
        <p:spPr>
          <a:xfrm>
            <a:off x="435555" y="4823660"/>
            <a:ext cx="260349" cy="114299"/>
          </a:xfrm>
          <a:prstGeom prst="rect">
            <a:avLst/>
          </a:prstGeom>
        </p:spPr>
        <p:txBody>
          <a:bodyPr vert="horz" lIns="0" tIns="0" rIns="91266"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9" name="Footer Placeholder 4"/>
          <p:cNvSpPr>
            <a:spLocks noGrp="1"/>
          </p:cNvSpPr>
          <p:nvPr>
            <p:ph type="ftr" sz="quarter" idx="3"/>
          </p:nvPr>
        </p:nvSpPr>
        <p:spPr>
          <a:xfrm>
            <a:off x="742957" y="4822031"/>
            <a:ext cx="1885950" cy="114300"/>
          </a:xfrm>
          <a:prstGeom prst="rect">
            <a:avLst/>
          </a:prstGeom>
        </p:spPr>
        <p:txBody>
          <a:bodyPr vert="horz" lIns="0" tIns="0" rIns="91266"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4" name="Content Placeholder 3"/>
          <p:cNvSpPr>
            <a:spLocks noGrp="1"/>
          </p:cNvSpPr>
          <p:nvPr>
            <p:ph sz="quarter" idx="12"/>
          </p:nvPr>
        </p:nvSpPr>
        <p:spPr>
          <a:xfrm>
            <a:off x="434975" y="3203189"/>
            <a:ext cx="8262938" cy="1421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
          <p:cNvSpPr>
            <a:spLocks noGrp="1"/>
          </p:cNvSpPr>
          <p:nvPr>
            <p:ph type="title" hasCustomPrompt="1"/>
          </p:nvPr>
        </p:nvSpPr>
        <p:spPr>
          <a:xfrm>
            <a:off x="425904" y="196172"/>
            <a:ext cx="8239126" cy="640170"/>
          </a:xfrm>
        </p:spPr>
        <p:txBody>
          <a:bodyPr wrap="square" anchor="t"/>
          <a:lstStyle>
            <a:lvl1pPr>
              <a:lnSpc>
                <a:spcPct val="90000"/>
              </a:lnSpc>
              <a:defRPr sz="32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16" name="Date Placeholder 8"/>
          <p:cNvSpPr>
            <a:spLocks noGrp="1"/>
          </p:cNvSpPr>
          <p:nvPr>
            <p:ph type="dt" sz="half" idx="2"/>
          </p:nvPr>
        </p:nvSpPr>
        <p:spPr>
          <a:xfrm>
            <a:off x="1828819" y="4821188"/>
            <a:ext cx="914401" cy="114299"/>
          </a:xfrm>
          <a:prstGeom prst="rect">
            <a:avLst/>
          </a:prstGeom>
        </p:spPr>
        <p:txBody>
          <a:bodyPr vert="horz" lIns="91266" tIns="45633" rIns="91266" bIns="45633"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718DB286-FF79-4BB2-AAE8-04B104D0A731}" type="datetime1">
              <a:rPr>
                <a:solidFill>
                  <a:srgbClr val="000000">
                    <a:lumMod val="60000"/>
                    <a:lumOff val="40000"/>
                  </a:srgbClr>
                </a:solidFill>
              </a:rPr>
              <a:pPr/>
              <a:t>10/3/2011</a:t>
            </a:fld>
            <a:endParaRPr dirty="0">
              <a:solidFill>
                <a:srgbClr val="000000">
                  <a:lumMod val="60000"/>
                  <a:lumOff val="40000"/>
                </a:srgbClr>
              </a:solidFill>
            </a:endParaRPr>
          </a:p>
        </p:txBody>
      </p:sp>
    </p:spTree>
    <p:extLst>
      <p:ext uri="{BB962C8B-B14F-4D97-AF65-F5344CB8AC3E}">
        <p14:creationId xmlns:p14="http://schemas.microsoft.com/office/powerpoint/2010/main" val="1779779125"/>
      </p:ext>
    </p:extLst>
  </p:cSld>
  <p:clrMapOvr>
    <a:masterClrMapping/>
  </p:clrMapOvr>
  <p:transition spd="med">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cxnSp>
        <p:nvCxnSpPr>
          <p:cNvPr id="18" name="Straight Connector 17"/>
          <p:cNvCxnSpPr>
            <a:cxnSpLocks noChangeShapeType="1"/>
          </p:cNvCxnSpPr>
          <p:nvPr/>
        </p:nvCxnSpPr>
        <p:spPr bwMode="auto">
          <a:xfrm>
            <a:off x="457200" y="4629151"/>
            <a:ext cx="8229600" cy="0"/>
          </a:xfrm>
          <a:prstGeom prst="line">
            <a:avLst/>
          </a:prstGeom>
          <a:noFill/>
          <a:ln w="9525">
            <a:solidFill>
              <a:srgbClr val="AAAAAA"/>
            </a:solidFill>
            <a:round/>
            <a:headEnd/>
            <a:tailEnd/>
          </a:ln>
        </p:spPr>
      </p:cxnSp>
      <p:pic>
        <p:nvPicPr>
          <p:cNvPr id="16" name="Picture 15" descr="dell_gray_logo.png"/>
          <p:cNvPicPr>
            <a:picLocks noChangeAspect="1"/>
          </p:cNvPicPr>
          <p:nvPr/>
        </p:nvPicPr>
        <p:blipFill>
          <a:blip r:embed="rId2" cstate="screen"/>
          <a:stretch>
            <a:fillRect/>
          </a:stretch>
        </p:blipFill>
        <p:spPr>
          <a:xfrm>
            <a:off x="8193025" y="4670013"/>
            <a:ext cx="573025" cy="429769"/>
          </a:xfrm>
          <a:prstGeom prst="rect">
            <a:avLst/>
          </a:prstGeom>
        </p:spPr>
      </p:pic>
      <p:sp>
        <p:nvSpPr>
          <p:cNvPr id="9" name="Slide Number Placeholder 5"/>
          <p:cNvSpPr>
            <a:spLocks noGrp="1"/>
          </p:cNvSpPr>
          <p:nvPr>
            <p:ph type="sldNum" sz="quarter" idx="4"/>
          </p:nvPr>
        </p:nvSpPr>
        <p:spPr>
          <a:xfrm>
            <a:off x="439757" y="4823661"/>
            <a:ext cx="260349" cy="114299"/>
          </a:xfrm>
          <a:prstGeom prst="rect">
            <a:avLst/>
          </a:prstGeom>
        </p:spPr>
        <p:txBody>
          <a:bodyPr vert="horz" lIns="0" tIns="0" rIns="91266"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7" name="Footer Placeholder 4"/>
          <p:cNvSpPr>
            <a:spLocks noGrp="1"/>
          </p:cNvSpPr>
          <p:nvPr>
            <p:ph type="ftr" sz="quarter" idx="3"/>
          </p:nvPr>
        </p:nvSpPr>
        <p:spPr>
          <a:xfrm>
            <a:off x="742957" y="4822031"/>
            <a:ext cx="1885950" cy="114300"/>
          </a:xfrm>
          <a:prstGeom prst="rect">
            <a:avLst/>
          </a:prstGeom>
        </p:spPr>
        <p:txBody>
          <a:bodyPr vert="horz" lIns="0" tIns="0" rIns="91266"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10" name="Title 1"/>
          <p:cNvSpPr>
            <a:spLocks noGrp="1"/>
          </p:cNvSpPr>
          <p:nvPr>
            <p:ph type="title" hasCustomPrompt="1"/>
          </p:nvPr>
        </p:nvSpPr>
        <p:spPr>
          <a:xfrm>
            <a:off x="425904" y="196172"/>
            <a:ext cx="8239126" cy="640170"/>
          </a:xfrm>
        </p:spPr>
        <p:txBody>
          <a:bodyPr wrap="square" anchor="t"/>
          <a:lstStyle>
            <a:lvl1pPr>
              <a:lnSpc>
                <a:spcPct val="90000"/>
              </a:lnSpc>
              <a:defRPr sz="32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11" name="Date Placeholder 8"/>
          <p:cNvSpPr>
            <a:spLocks noGrp="1"/>
          </p:cNvSpPr>
          <p:nvPr>
            <p:ph type="dt" sz="half" idx="2"/>
          </p:nvPr>
        </p:nvSpPr>
        <p:spPr>
          <a:xfrm>
            <a:off x="1828819" y="4821188"/>
            <a:ext cx="914401" cy="114299"/>
          </a:xfrm>
          <a:prstGeom prst="rect">
            <a:avLst/>
          </a:prstGeom>
        </p:spPr>
        <p:txBody>
          <a:bodyPr vert="horz" lIns="91266" tIns="45633" rIns="91266" bIns="45633"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BEC21B2A-3096-494E-9123-2989D3AEA588}" type="datetime1">
              <a:rPr>
                <a:solidFill>
                  <a:srgbClr val="000000">
                    <a:lumMod val="60000"/>
                    <a:lumOff val="40000"/>
                  </a:srgbClr>
                </a:solidFill>
              </a:rPr>
              <a:pPr/>
              <a:t>10/3/2011</a:t>
            </a:fld>
            <a:endParaRPr dirty="0">
              <a:solidFill>
                <a:srgbClr val="000000">
                  <a:lumMod val="60000"/>
                  <a:lumOff val="40000"/>
                </a:srgbClr>
              </a:solidFill>
            </a:endParaRPr>
          </a:p>
        </p:txBody>
      </p:sp>
    </p:spTree>
    <p:extLst>
      <p:ext uri="{BB962C8B-B14F-4D97-AF65-F5344CB8AC3E}">
        <p14:creationId xmlns:p14="http://schemas.microsoft.com/office/powerpoint/2010/main" val="410242353"/>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cxnSp>
        <p:nvCxnSpPr>
          <p:cNvPr id="18" name="Straight Connector 17"/>
          <p:cNvCxnSpPr>
            <a:cxnSpLocks noChangeShapeType="1"/>
          </p:cNvCxnSpPr>
          <p:nvPr/>
        </p:nvCxnSpPr>
        <p:spPr bwMode="auto">
          <a:xfrm>
            <a:off x="457200" y="4629151"/>
            <a:ext cx="8229600" cy="0"/>
          </a:xfrm>
          <a:prstGeom prst="line">
            <a:avLst/>
          </a:prstGeom>
          <a:noFill/>
          <a:ln w="9525">
            <a:solidFill>
              <a:srgbClr val="AAAAAA"/>
            </a:solidFill>
            <a:round/>
            <a:headEnd/>
            <a:tailEnd/>
          </a:ln>
        </p:spPr>
      </p:cxnSp>
      <p:pic>
        <p:nvPicPr>
          <p:cNvPr id="16" name="Picture 15" descr="dell_gray_logo.png"/>
          <p:cNvPicPr>
            <a:picLocks noChangeAspect="1"/>
          </p:cNvPicPr>
          <p:nvPr/>
        </p:nvPicPr>
        <p:blipFill>
          <a:blip r:embed="rId2" cstate="screen"/>
          <a:stretch>
            <a:fillRect/>
          </a:stretch>
        </p:blipFill>
        <p:spPr>
          <a:xfrm>
            <a:off x="8193025" y="4670013"/>
            <a:ext cx="573025" cy="429769"/>
          </a:xfrm>
          <a:prstGeom prst="rect">
            <a:avLst/>
          </a:prstGeom>
        </p:spPr>
      </p:pic>
      <p:sp>
        <p:nvSpPr>
          <p:cNvPr id="8" name="Slide Number Placeholder 5"/>
          <p:cNvSpPr>
            <a:spLocks noGrp="1"/>
          </p:cNvSpPr>
          <p:nvPr>
            <p:ph type="sldNum" sz="quarter" idx="4"/>
          </p:nvPr>
        </p:nvSpPr>
        <p:spPr>
          <a:xfrm>
            <a:off x="435555" y="4823660"/>
            <a:ext cx="260349" cy="114299"/>
          </a:xfrm>
          <a:prstGeom prst="rect">
            <a:avLst/>
          </a:prstGeom>
        </p:spPr>
        <p:txBody>
          <a:bodyPr vert="horz" lIns="0" tIns="0" rIns="91266"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7" y="4822031"/>
            <a:ext cx="1885950" cy="114300"/>
          </a:xfrm>
          <a:prstGeom prst="rect">
            <a:avLst/>
          </a:prstGeom>
        </p:spPr>
        <p:txBody>
          <a:bodyPr vert="horz" lIns="0" tIns="0" rIns="91266"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9" name="Date Placeholder 8"/>
          <p:cNvSpPr>
            <a:spLocks noGrp="1"/>
          </p:cNvSpPr>
          <p:nvPr>
            <p:ph type="dt" sz="half" idx="2"/>
          </p:nvPr>
        </p:nvSpPr>
        <p:spPr>
          <a:xfrm>
            <a:off x="1828819" y="4821188"/>
            <a:ext cx="914401" cy="114299"/>
          </a:xfrm>
          <a:prstGeom prst="rect">
            <a:avLst/>
          </a:prstGeom>
        </p:spPr>
        <p:txBody>
          <a:bodyPr vert="horz" lIns="91266" tIns="45633" rIns="91266" bIns="45633"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630BBFFE-C5E9-46F1-9426-174141C09A9C}" type="datetime1">
              <a:rPr>
                <a:solidFill>
                  <a:srgbClr val="000000">
                    <a:lumMod val="60000"/>
                    <a:lumOff val="40000"/>
                  </a:srgbClr>
                </a:solidFill>
              </a:rPr>
              <a:pPr/>
              <a:t>10/3/2011</a:t>
            </a:fld>
            <a:endParaRPr dirty="0">
              <a:solidFill>
                <a:srgbClr val="000000">
                  <a:lumMod val="60000"/>
                  <a:lumOff val="40000"/>
                </a:srgbClr>
              </a:solidFill>
            </a:endParaRPr>
          </a:p>
        </p:txBody>
      </p:sp>
    </p:spTree>
    <p:extLst>
      <p:ext uri="{BB962C8B-B14F-4D97-AF65-F5344CB8AC3E}">
        <p14:creationId xmlns:p14="http://schemas.microsoft.com/office/powerpoint/2010/main" val="797831262"/>
      </p:ext>
    </p:extLst>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_Blue">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18" y="342900"/>
            <a:ext cx="3657600" cy="2743200"/>
          </a:xfrm>
          <a:prstGeom prst="roundRect">
            <a:avLst>
              <a:gd name="adj" fmla="val 2752"/>
            </a:avLst>
          </a:prstGeom>
          <a:solidFill>
            <a:schemeClr val="accent1"/>
          </a:solidFill>
          <a:ln>
            <a:noFill/>
          </a:ln>
        </p:spPr>
        <p:style>
          <a:lnRef idx="2">
            <a:schemeClr val="accent1"/>
          </a:lnRef>
          <a:fillRef idx="1">
            <a:schemeClr val="lt1"/>
          </a:fillRef>
          <a:effectRef idx="0">
            <a:schemeClr val="accent1"/>
          </a:effectRef>
          <a:fontRef idx="none"/>
        </p:style>
        <p:txBody>
          <a:bodyPr lIns="228159" tIns="228159" rIns="228159" bIns="228159"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10" name="Picture 9" descr="dell_gray_logo.png"/>
          <p:cNvPicPr>
            <a:picLocks noChangeAspect="1"/>
          </p:cNvPicPr>
          <p:nvPr/>
        </p:nvPicPr>
        <p:blipFill>
          <a:blip r:embed="rId2" cstate="screen"/>
          <a:stretch>
            <a:fillRect/>
          </a:stretch>
        </p:blipFill>
        <p:spPr>
          <a:xfrm>
            <a:off x="8193025" y="4670013"/>
            <a:ext cx="573025" cy="429769"/>
          </a:xfrm>
          <a:prstGeom prst="rect">
            <a:avLst/>
          </a:prstGeom>
        </p:spPr>
      </p:pic>
      <p:sp>
        <p:nvSpPr>
          <p:cNvPr id="9" name="Slide Number Placeholder 5"/>
          <p:cNvSpPr>
            <a:spLocks noGrp="1"/>
          </p:cNvSpPr>
          <p:nvPr>
            <p:ph type="sldNum" sz="quarter" idx="4"/>
          </p:nvPr>
        </p:nvSpPr>
        <p:spPr>
          <a:xfrm>
            <a:off x="435555" y="4823660"/>
            <a:ext cx="260349" cy="114299"/>
          </a:xfrm>
          <a:prstGeom prst="rect">
            <a:avLst/>
          </a:prstGeom>
        </p:spPr>
        <p:txBody>
          <a:bodyPr vert="horz" lIns="0" tIns="0" rIns="91266"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7" y="4822031"/>
            <a:ext cx="1885950" cy="114300"/>
          </a:xfrm>
          <a:prstGeom prst="rect">
            <a:avLst/>
          </a:prstGeom>
        </p:spPr>
        <p:txBody>
          <a:bodyPr vert="horz" lIns="0" tIns="0" rIns="91266"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7" name="Date Placeholder 8"/>
          <p:cNvSpPr>
            <a:spLocks noGrp="1"/>
          </p:cNvSpPr>
          <p:nvPr>
            <p:ph type="dt" sz="half" idx="2"/>
          </p:nvPr>
        </p:nvSpPr>
        <p:spPr>
          <a:xfrm>
            <a:off x="1828819" y="4821188"/>
            <a:ext cx="914401" cy="114299"/>
          </a:xfrm>
          <a:prstGeom prst="rect">
            <a:avLst/>
          </a:prstGeom>
        </p:spPr>
        <p:txBody>
          <a:bodyPr vert="horz" lIns="91266" tIns="45633" rIns="91266" bIns="45633"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5EC22BE8-83F9-4C18-8DAB-5390261EDED8}" type="datetime1">
              <a:rPr>
                <a:solidFill>
                  <a:srgbClr val="000000">
                    <a:lumMod val="60000"/>
                    <a:lumOff val="40000"/>
                  </a:srgbClr>
                </a:solidFill>
              </a:rPr>
              <a:pPr/>
              <a:t>10/3/2011</a:t>
            </a:fld>
            <a:endParaRPr dirty="0">
              <a:solidFill>
                <a:srgbClr val="000000">
                  <a:lumMod val="60000"/>
                  <a:lumOff val="40000"/>
                </a:srgbClr>
              </a:solidFill>
            </a:endParaRPr>
          </a:p>
        </p:txBody>
      </p:sp>
    </p:spTree>
    <p:extLst>
      <p:ext uri="{BB962C8B-B14F-4D97-AF65-F5344CB8AC3E}">
        <p14:creationId xmlns:p14="http://schemas.microsoft.com/office/powerpoint/2010/main" val="2348871400"/>
      </p:ext>
    </p:extLst>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_Berry">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18" y="342900"/>
            <a:ext cx="3657600" cy="2743200"/>
          </a:xfrm>
          <a:prstGeom prst="roundRect">
            <a:avLst>
              <a:gd name="adj" fmla="val 2752"/>
            </a:avLst>
          </a:prstGeom>
          <a:solidFill>
            <a:schemeClr val="accent4"/>
          </a:solidFill>
          <a:ln>
            <a:noFill/>
          </a:ln>
        </p:spPr>
        <p:style>
          <a:lnRef idx="2">
            <a:schemeClr val="accent1"/>
          </a:lnRef>
          <a:fillRef idx="1">
            <a:schemeClr val="lt1"/>
          </a:fillRef>
          <a:effectRef idx="0">
            <a:schemeClr val="accent1"/>
          </a:effectRef>
          <a:fontRef idx="none"/>
        </p:style>
        <p:txBody>
          <a:bodyPr lIns="228159" tIns="228159" rIns="228159" bIns="228159"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10" name="Picture 9" descr="dell_gray_logo.png"/>
          <p:cNvPicPr>
            <a:picLocks noChangeAspect="1"/>
          </p:cNvPicPr>
          <p:nvPr/>
        </p:nvPicPr>
        <p:blipFill>
          <a:blip r:embed="rId2" cstate="screen"/>
          <a:stretch>
            <a:fillRect/>
          </a:stretch>
        </p:blipFill>
        <p:spPr>
          <a:xfrm>
            <a:off x="8193025" y="4670013"/>
            <a:ext cx="573025" cy="429769"/>
          </a:xfrm>
          <a:prstGeom prst="rect">
            <a:avLst/>
          </a:prstGeom>
        </p:spPr>
      </p:pic>
      <p:sp>
        <p:nvSpPr>
          <p:cNvPr id="8" name="Slide Number Placeholder 5"/>
          <p:cNvSpPr>
            <a:spLocks noGrp="1"/>
          </p:cNvSpPr>
          <p:nvPr>
            <p:ph type="sldNum" sz="quarter" idx="4"/>
          </p:nvPr>
        </p:nvSpPr>
        <p:spPr>
          <a:xfrm>
            <a:off x="435555" y="4823660"/>
            <a:ext cx="260349" cy="114299"/>
          </a:xfrm>
          <a:prstGeom prst="rect">
            <a:avLst/>
          </a:prstGeom>
        </p:spPr>
        <p:txBody>
          <a:bodyPr vert="horz" lIns="0" tIns="0" rIns="91266"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7" y="4822031"/>
            <a:ext cx="1885950" cy="114300"/>
          </a:xfrm>
          <a:prstGeom prst="rect">
            <a:avLst/>
          </a:prstGeom>
        </p:spPr>
        <p:txBody>
          <a:bodyPr vert="horz" lIns="0" tIns="0" rIns="91266"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9" name="Date Placeholder 8"/>
          <p:cNvSpPr>
            <a:spLocks noGrp="1"/>
          </p:cNvSpPr>
          <p:nvPr>
            <p:ph type="dt" sz="half" idx="2"/>
          </p:nvPr>
        </p:nvSpPr>
        <p:spPr>
          <a:xfrm>
            <a:off x="1828819" y="4821188"/>
            <a:ext cx="914401" cy="114299"/>
          </a:xfrm>
          <a:prstGeom prst="rect">
            <a:avLst/>
          </a:prstGeom>
        </p:spPr>
        <p:txBody>
          <a:bodyPr vert="horz" lIns="91266" tIns="45633" rIns="91266" bIns="45633"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D72DF531-3468-4E88-943B-AD2ADAEBFE57}" type="datetime1">
              <a:rPr>
                <a:solidFill>
                  <a:srgbClr val="000000">
                    <a:lumMod val="60000"/>
                    <a:lumOff val="40000"/>
                  </a:srgbClr>
                </a:solidFill>
              </a:rPr>
              <a:pPr/>
              <a:t>10/3/2011</a:t>
            </a:fld>
            <a:endParaRPr dirty="0">
              <a:solidFill>
                <a:srgbClr val="000000">
                  <a:lumMod val="60000"/>
                  <a:lumOff val="40000"/>
                </a:srgbClr>
              </a:solidFill>
            </a:endParaRPr>
          </a:p>
        </p:txBody>
      </p:sp>
    </p:spTree>
    <p:extLst>
      <p:ext uri="{BB962C8B-B14F-4D97-AF65-F5344CB8AC3E}">
        <p14:creationId xmlns:p14="http://schemas.microsoft.com/office/powerpoint/2010/main" val="3803708662"/>
      </p:ext>
    </p:extLst>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_Green">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18" y="342900"/>
            <a:ext cx="3657600" cy="2743200"/>
          </a:xfrm>
          <a:prstGeom prst="roundRect">
            <a:avLst>
              <a:gd name="adj" fmla="val 2752"/>
            </a:avLst>
          </a:prstGeom>
          <a:solidFill>
            <a:schemeClr val="accent3"/>
          </a:solidFill>
          <a:ln>
            <a:noFill/>
          </a:ln>
        </p:spPr>
        <p:style>
          <a:lnRef idx="2">
            <a:schemeClr val="accent1"/>
          </a:lnRef>
          <a:fillRef idx="1">
            <a:schemeClr val="lt1"/>
          </a:fillRef>
          <a:effectRef idx="0">
            <a:schemeClr val="accent1"/>
          </a:effectRef>
          <a:fontRef idx="none"/>
        </p:style>
        <p:txBody>
          <a:bodyPr lIns="228159" tIns="228159" rIns="228159" bIns="228159"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10" name="Picture 9" descr="dell_gray_logo.png"/>
          <p:cNvPicPr>
            <a:picLocks noChangeAspect="1"/>
          </p:cNvPicPr>
          <p:nvPr/>
        </p:nvPicPr>
        <p:blipFill>
          <a:blip r:embed="rId2" cstate="screen"/>
          <a:stretch>
            <a:fillRect/>
          </a:stretch>
        </p:blipFill>
        <p:spPr>
          <a:xfrm>
            <a:off x="8193025" y="4670013"/>
            <a:ext cx="573025" cy="429769"/>
          </a:xfrm>
          <a:prstGeom prst="rect">
            <a:avLst/>
          </a:prstGeom>
        </p:spPr>
      </p:pic>
      <p:sp>
        <p:nvSpPr>
          <p:cNvPr id="8" name="Slide Number Placeholder 5"/>
          <p:cNvSpPr>
            <a:spLocks noGrp="1"/>
          </p:cNvSpPr>
          <p:nvPr>
            <p:ph type="sldNum" sz="quarter" idx="4"/>
          </p:nvPr>
        </p:nvSpPr>
        <p:spPr>
          <a:xfrm>
            <a:off x="435555" y="4823660"/>
            <a:ext cx="260349" cy="114299"/>
          </a:xfrm>
          <a:prstGeom prst="rect">
            <a:avLst/>
          </a:prstGeom>
        </p:spPr>
        <p:txBody>
          <a:bodyPr vert="horz" lIns="0" tIns="0" rIns="91266"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7" y="4822031"/>
            <a:ext cx="1885950" cy="114300"/>
          </a:xfrm>
          <a:prstGeom prst="rect">
            <a:avLst/>
          </a:prstGeom>
        </p:spPr>
        <p:txBody>
          <a:bodyPr vert="horz" lIns="0" tIns="0" rIns="91266"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9" name="Date Placeholder 8"/>
          <p:cNvSpPr>
            <a:spLocks noGrp="1"/>
          </p:cNvSpPr>
          <p:nvPr>
            <p:ph type="dt" sz="half" idx="2"/>
          </p:nvPr>
        </p:nvSpPr>
        <p:spPr>
          <a:xfrm>
            <a:off x="1828819" y="4821188"/>
            <a:ext cx="914401" cy="114299"/>
          </a:xfrm>
          <a:prstGeom prst="rect">
            <a:avLst/>
          </a:prstGeom>
        </p:spPr>
        <p:txBody>
          <a:bodyPr vert="horz" lIns="91266" tIns="45633" rIns="91266" bIns="45633"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2E81D4E3-FF1C-447C-90A3-895A8C5392F1}" type="datetime1">
              <a:rPr>
                <a:solidFill>
                  <a:srgbClr val="000000">
                    <a:lumMod val="60000"/>
                    <a:lumOff val="40000"/>
                  </a:srgbClr>
                </a:solidFill>
              </a:rPr>
              <a:pPr/>
              <a:t>10/3/2011</a:t>
            </a:fld>
            <a:endParaRPr dirty="0">
              <a:solidFill>
                <a:srgbClr val="000000">
                  <a:lumMod val="60000"/>
                  <a:lumOff val="40000"/>
                </a:srgbClr>
              </a:solidFill>
            </a:endParaRPr>
          </a:p>
        </p:txBody>
      </p:sp>
    </p:spTree>
    <p:extLst>
      <p:ext uri="{BB962C8B-B14F-4D97-AF65-F5344CB8AC3E}">
        <p14:creationId xmlns:p14="http://schemas.microsoft.com/office/powerpoint/2010/main" val="1091901192"/>
      </p:ext>
    </p:extLst>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_Yellow">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18" y="342900"/>
            <a:ext cx="3657600" cy="2743200"/>
          </a:xfrm>
          <a:prstGeom prst="roundRect">
            <a:avLst>
              <a:gd name="adj" fmla="val 2752"/>
            </a:avLst>
          </a:prstGeom>
          <a:solidFill>
            <a:schemeClr val="accent2"/>
          </a:solidFill>
          <a:ln>
            <a:noFill/>
          </a:ln>
        </p:spPr>
        <p:style>
          <a:lnRef idx="2">
            <a:schemeClr val="accent1"/>
          </a:lnRef>
          <a:fillRef idx="1">
            <a:schemeClr val="lt1"/>
          </a:fillRef>
          <a:effectRef idx="0">
            <a:schemeClr val="accent1"/>
          </a:effectRef>
          <a:fontRef idx="none"/>
        </p:style>
        <p:txBody>
          <a:bodyPr lIns="228159" tIns="228159" rIns="228159" bIns="228159"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10" name="Picture 9" descr="dell_gray_logo.png"/>
          <p:cNvPicPr>
            <a:picLocks noChangeAspect="1"/>
          </p:cNvPicPr>
          <p:nvPr/>
        </p:nvPicPr>
        <p:blipFill>
          <a:blip r:embed="rId2" cstate="screen"/>
          <a:stretch>
            <a:fillRect/>
          </a:stretch>
        </p:blipFill>
        <p:spPr>
          <a:xfrm>
            <a:off x="8193025" y="4670013"/>
            <a:ext cx="573025" cy="429769"/>
          </a:xfrm>
          <a:prstGeom prst="rect">
            <a:avLst/>
          </a:prstGeom>
        </p:spPr>
      </p:pic>
      <p:sp>
        <p:nvSpPr>
          <p:cNvPr id="8" name="Slide Number Placeholder 5"/>
          <p:cNvSpPr>
            <a:spLocks noGrp="1"/>
          </p:cNvSpPr>
          <p:nvPr>
            <p:ph type="sldNum" sz="quarter" idx="4"/>
          </p:nvPr>
        </p:nvSpPr>
        <p:spPr>
          <a:xfrm>
            <a:off x="435555" y="4823660"/>
            <a:ext cx="260349" cy="114299"/>
          </a:xfrm>
          <a:prstGeom prst="rect">
            <a:avLst/>
          </a:prstGeom>
        </p:spPr>
        <p:txBody>
          <a:bodyPr vert="horz" lIns="0" tIns="0" rIns="91266"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7" y="4822031"/>
            <a:ext cx="1885950" cy="114300"/>
          </a:xfrm>
          <a:prstGeom prst="rect">
            <a:avLst/>
          </a:prstGeom>
        </p:spPr>
        <p:txBody>
          <a:bodyPr vert="horz" lIns="0" tIns="0" rIns="91266"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9" name="Date Placeholder 8"/>
          <p:cNvSpPr>
            <a:spLocks noGrp="1"/>
          </p:cNvSpPr>
          <p:nvPr>
            <p:ph type="dt" sz="half" idx="2"/>
          </p:nvPr>
        </p:nvSpPr>
        <p:spPr>
          <a:xfrm>
            <a:off x="1828819" y="4821188"/>
            <a:ext cx="914401" cy="114299"/>
          </a:xfrm>
          <a:prstGeom prst="rect">
            <a:avLst/>
          </a:prstGeom>
        </p:spPr>
        <p:txBody>
          <a:bodyPr vert="horz" lIns="91266" tIns="45633" rIns="91266" bIns="45633"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BF957C7E-C7E7-40ED-8DBB-CAEED742A383}" type="datetime1">
              <a:rPr>
                <a:solidFill>
                  <a:srgbClr val="000000">
                    <a:lumMod val="60000"/>
                    <a:lumOff val="40000"/>
                  </a:srgbClr>
                </a:solidFill>
              </a:rPr>
              <a:pPr/>
              <a:t>10/3/2011</a:t>
            </a:fld>
            <a:endParaRPr dirty="0">
              <a:solidFill>
                <a:srgbClr val="000000">
                  <a:lumMod val="60000"/>
                  <a:lumOff val="40000"/>
                </a:srgbClr>
              </a:solidFill>
            </a:endParaRPr>
          </a:p>
        </p:txBody>
      </p:sp>
    </p:spTree>
    <p:extLst>
      <p:ext uri="{BB962C8B-B14F-4D97-AF65-F5344CB8AC3E}">
        <p14:creationId xmlns:p14="http://schemas.microsoft.com/office/powerpoint/2010/main" val="3447301755"/>
      </p:ext>
    </p:extLst>
  </p:cSld>
  <p:clrMapOvr>
    <a:masterClrMapping/>
  </p:clrMapOvr>
  <p:transition spd="med">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_Purple">
    <p:spTree>
      <p:nvGrpSpPr>
        <p:cNvPr id="1" name=""/>
        <p:cNvGrpSpPr/>
        <p:nvPr/>
      </p:nvGrpSpPr>
      <p:grpSpPr>
        <a:xfrm>
          <a:off x="0" y="0"/>
          <a:ext cx="0" cy="0"/>
          <a:chOff x="0" y="0"/>
          <a:chExt cx="0" cy="0"/>
        </a:xfrm>
      </p:grpSpPr>
      <p:sp>
        <p:nvSpPr>
          <p:cNvPr id="15" name="Title 1"/>
          <p:cNvSpPr>
            <a:spLocks noGrp="1"/>
          </p:cNvSpPr>
          <p:nvPr>
            <p:ph type="ctrTitle"/>
          </p:nvPr>
        </p:nvSpPr>
        <p:spPr>
          <a:xfrm>
            <a:off x="457218" y="342900"/>
            <a:ext cx="3657600" cy="2743200"/>
          </a:xfrm>
          <a:prstGeom prst="roundRect">
            <a:avLst>
              <a:gd name="adj" fmla="val 2752"/>
            </a:avLst>
          </a:prstGeom>
          <a:solidFill>
            <a:schemeClr val="accent6"/>
          </a:solidFill>
          <a:ln>
            <a:noFill/>
          </a:ln>
        </p:spPr>
        <p:style>
          <a:lnRef idx="2">
            <a:schemeClr val="accent1"/>
          </a:lnRef>
          <a:fillRef idx="1">
            <a:schemeClr val="lt1"/>
          </a:fillRef>
          <a:effectRef idx="0">
            <a:schemeClr val="accent1"/>
          </a:effectRef>
          <a:fontRef idx="none"/>
        </p:style>
        <p:txBody>
          <a:bodyPr lIns="228159" tIns="228159" rIns="228159" bIns="228159" anchor="t">
            <a:normAutofit/>
          </a:bodyPr>
          <a:lstStyle>
            <a:lvl1pPr>
              <a:defRPr sz="3200" b="0">
                <a:solidFill>
                  <a:schemeClr val="tx2"/>
                </a:solidFill>
                <a:latin typeface="Museo For Dell" pitchFamily="2" charset="0"/>
              </a:defRPr>
            </a:lvl1pPr>
          </a:lstStyle>
          <a:p>
            <a:r>
              <a:rPr lang="en-US" smtClean="0"/>
              <a:t>Click to edit Master title style</a:t>
            </a:r>
            <a:endParaRPr lang="en-US" dirty="0"/>
          </a:p>
        </p:txBody>
      </p:sp>
      <p:pic>
        <p:nvPicPr>
          <p:cNvPr id="14" name="Picture 13" descr="dell_gray_logo.png"/>
          <p:cNvPicPr>
            <a:picLocks noChangeAspect="1"/>
          </p:cNvPicPr>
          <p:nvPr/>
        </p:nvPicPr>
        <p:blipFill>
          <a:blip r:embed="rId2" cstate="screen"/>
          <a:stretch>
            <a:fillRect/>
          </a:stretch>
        </p:blipFill>
        <p:spPr>
          <a:xfrm>
            <a:off x="8193025" y="4670013"/>
            <a:ext cx="573025" cy="429769"/>
          </a:xfrm>
          <a:prstGeom prst="rect">
            <a:avLst/>
          </a:prstGeom>
        </p:spPr>
      </p:pic>
      <p:sp>
        <p:nvSpPr>
          <p:cNvPr id="6" name="Slide Number Placeholder 5"/>
          <p:cNvSpPr>
            <a:spLocks noGrp="1"/>
          </p:cNvSpPr>
          <p:nvPr>
            <p:ph type="sldNum" sz="quarter" idx="4"/>
          </p:nvPr>
        </p:nvSpPr>
        <p:spPr>
          <a:xfrm>
            <a:off x="435555" y="4823660"/>
            <a:ext cx="260349" cy="114299"/>
          </a:xfrm>
          <a:prstGeom prst="rect">
            <a:avLst/>
          </a:prstGeom>
        </p:spPr>
        <p:txBody>
          <a:bodyPr vert="horz" lIns="0" tIns="0" rIns="91266"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7" name="Footer Placeholder 4"/>
          <p:cNvSpPr>
            <a:spLocks noGrp="1"/>
          </p:cNvSpPr>
          <p:nvPr>
            <p:ph type="ftr" sz="quarter" idx="3"/>
          </p:nvPr>
        </p:nvSpPr>
        <p:spPr>
          <a:xfrm>
            <a:off x="742957" y="4822031"/>
            <a:ext cx="1885950" cy="114300"/>
          </a:xfrm>
          <a:prstGeom prst="rect">
            <a:avLst/>
          </a:prstGeom>
        </p:spPr>
        <p:txBody>
          <a:bodyPr vert="horz" lIns="0" tIns="0" rIns="91266"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9" name="Date Placeholder 8"/>
          <p:cNvSpPr>
            <a:spLocks noGrp="1"/>
          </p:cNvSpPr>
          <p:nvPr>
            <p:ph type="dt" sz="half" idx="2"/>
          </p:nvPr>
        </p:nvSpPr>
        <p:spPr>
          <a:xfrm>
            <a:off x="1828819" y="4821188"/>
            <a:ext cx="914401" cy="114299"/>
          </a:xfrm>
          <a:prstGeom prst="rect">
            <a:avLst/>
          </a:prstGeom>
        </p:spPr>
        <p:txBody>
          <a:bodyPr vert="horz" lIns="91266" tIns="45633" rIns="91266" bIns="45633"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3ABA7141-3D1C-4B71-8E8A-1A5A719C17C1}" type="datetime1">
              <a:rPr>
                <a:solidFill>
                  <a:srgbClr val="000000">
                    <a:lumMod val="60000"/>
                    <a:lumOff val="40000"/>
                  </a:srgbClr>
                </a:solidFill>
              </a:rPr>
              <a:pPr/>
              <a:t>10/3/2011</a:t>
            </a:fld>
            <a:endParaRPr dirty="0">
              <a:solidFill>
                <a:srgbClr val="000000">
                  <a:lumMod val="60000"/>
                  <a:lumOff val="40000"/>
                </a:srgbClr>
              </a:solidFill>
            </a:endParaRPr>
          </a:p>
        </p:txBody>
      </p:sp>
    </p:spTree>
    <p:extLst>
      <p:ext uri="{BB962C8B-B14F-4D97-AF65-F5344CB8AC3E}">
        <p14:creationId xmlns:p14="http://schemas.microsoft.com/office/powerpoint/2010/main" val="734653124"/>
      </p:ext>
    </p:extLst>
  </p:cSld>
  <p:clrMapOvr>
    <a:masterClrMapping/>
  </p:clrMapOvr>
  <p:transition spd="med">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5904" y="196172"/>
            <a:ext cx="8239126" cy="640170"/>
          </a:xfrm>
        </p:spPr>
        <p:txBody>
          <a:bodyPr wrap="square" anchor="t"/>
          <a:lstStyle>
            <a:lvl1pPr>
              <a:lnSpc>
                <a:spcPct val="90000"/>
              </a:lnSpc>
              <a:defRPr sz="24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3" name="Content Placeholder 2"/>
          <p:cNvSpPr>
            <a:spLocks noGrp="1"/>
          </p:cNvSpPr>
          <p:nvPr>
            <p:ph sz="half" idx="1"/>
          </p:nvPr>
        </p:nvSpPr>
        <p:spPr>
          <a:xfrm>
            <a:off x="438710" y="931069"/>
            <a:ext cx="8229600" cy="3667826"/>
          </a:xfrm>
        </p:spPr>
        <p:txBody>
          <a:bodyPr lIns="0" tIns="0" rIns="0" bIns="0">
            <a:normAutofit/>
          </a:bodyPr>
          <a:lstStyle>
            <a:lvl1pPr>
              <a:spcBef>
                <a:spcPts val="100"/>
              </a:spcBef>
              <a:spcAft>
                <a:spcPts val="100"/>
              </a:spcAft>
              <a:defRPr sz="1800">
                <a:solidFill>
                  <a:schemeClr val="bg2"/>
                </a:solidFill>
                <a:latin typeface="Museo Sans For Dell" pitchFamily="2" charset="0"/>
              </a:defRPr>
            </a:lvl1pPr>
            <a:lvl2pPr>
              <a:spcBef>
                <a:spcPts val="100"/>
              </a:spcBef>
              <a:spcAft>
                <a:spcPts val="100"/>
              </a:spcAft>
              <a:buFont typeface="Museo Sans For Dell" pitchFamily="2" charset="0"/>
              <a:buChar char="–"/>
              <a:defRPr sz="1600">
                <a:solidFill>
                  <a:schemeClr val="bg2"/>
                </a:solidFill>
                <a:latin typeface="Museo Sans For Dell" pitchFamily="2" charset="0"/>
              </a:defRPr>
            </a:lvl2pPr>
            <a:lvl3pPr>
              <a:spcBef>
                <a:spcPts val="100"/>
              </a:spcBef>
              <a:spcAft>
                <a:spcPts val="100"/>
              </a:spcAft>
              <a:defRPr sz="1400">
                <a:solidFill>
                  <a:schemeClr val="bg2"/>
                </a:solidFill>
                <a:latin typeface="Museo Sans For Dell" pitchFamily="2" charset="0"/>
              </a:defRPr>
            </a:lvl3pPr>
            <a:lvl4pPr>
              <a:spcBef>
                <a:spcPts val="100"/>
              </a:spcBef>
              <a:spcAft>
                <a:spcPts val="100"/>
              </a:spcAft>
              <a:defRPr sz="1200" baseline="0">
                <a:solidFill>
                  <a:schemeClr val="bg2"/>
                </a:solidFill>
                <a:latin typeface="Museo Sans For Dell" pitchFamily="2" charset="0"/>
              </a:defRPr>
            </a:lvl4pPr>
            <a:lvl5pPr>
              <a:spcBef>
                <a:spcPts val="100"/>
              </a:spcBef>
              <a:spcAft>
                <a:spcPts val="100"/>
              </a:spcAft>
              <a:buClr>
                <a:schemeClr val="accent1"/>
              </a:buClr>
              <a:defRPr sz="110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20" name="Straight Connector 19"/>
          <p:cNvCxnSpPr>
            <a:cxnSpLocks noChangeShapeType="1"/>
          </p:cNvCxnSpPr>
          <p:nvPr/>
        </p:nvCxnSpPr>
        <p:spPr bwMode="auto">
          <a:xfrm>
            <a:off x="457200" y="4629150"/>
            <a:ext cx="8229600" cy="0"/>
          </a:xfrm>
          <a:prstGeom prst="line">
            <a:avLst/>
          </a:prstGeom>
          <a:noFill/>
          <a:ln w="9525">
            <a:solidFill>
              <a:srgbClr val="AAAAAA"/>
            </a:solidFill>
            <a:round/>
            <a:headEnd/>
            <a:tailEnd/>
          </a:ln>
        </p:spPr>
      </p:cxnSp>
      <p:sp>
        <p:nvSpPr>
          <p:cNvPr id="15" name="Footer Placeholder 4"/>
          <p:cNvSpPr>
            <a:spLocks noGrp="1"/>
          </p:cNvSpPr>
          <p:nvPr>
            <p:ph type="ftr" sz="quarter" idx="3"/>
          </p:nvPr>
        </p:nvSpPr>
        <p:spPr>
          <a:xfrm>
            <a:off x="742950" y="4822031"/>
            <a:ext cx="1885950" cy="1143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16" name="Slide Number Placeholder 5"/>
          <p:cNvSpPr>
            <a:spLocks noGrp="1"/>
          </p:cNvSpPr>
          <p:nvPr>
            <p:ph type="sldNum" sz="quarter" idx="4"/>
          </p:nvPr>
        </p:nvSpPr>
        <p:spPr>
          <a:xfrm>
            <a:off x="435551" y="4823653"/>
            <a:ext cx="260349" cy="1142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8" name="Date Placeholder 8"/>
          <p:cNvSpPr>
            <a:spLocks noGrp="1"/>
          </p:cNvSpPr>
          <p:nvPr>
            <p:ph type="dt" sz="half" idx="2"/>
          </p:nvPr>
        </p:nvSpPr>
        <p:spPr>
          <a:xfrm>
            <a:off x="1710865" y="4818895"/>
            <a:ext cx="914401" cy="114299"/>
          </a:xfrm>
          <a:prstGeom prst="rect">
            <a:avLst/>
          </a:prstGeom>
        </p:spPr>
        <p:txBody>
          <a:bodyPr vert="horz" lIns="0" tIns="0" rIns="0" bIns="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r>
              <a:rPr>
                <a:solidFill>
                  <a:srgbClr val="000000">
                    <a:lumMod val="60000"/>
                    <a:lumOff val="40000"/>
                  </a:srgbClr>
                </a:solidFill>
              </a:rPr>
              <a:t>2/10/2013</a:t>
            </a:r>
            <a:endParaRPr dirty="0">
              <a:solidFill>
                <a:srgbClr val="000000">
                  <a:lumMod val="60000"/>
                  <a:lumOff val="40000"/>
                </a:srgbClr>
              </a:solidFill>
            </a:endParaRPr>
          </a:p>
        </p:txBody>
      </p:sp>
    </p:spTree>
    <p:extLst>
      <p:ext uri="{BB962C8B-B14F-4D97-AF65-F5344CB8AC3E}">
        <p14:creationId xmlns:p14="http://schemas.microsoft.com/office/powerpoint/2010/main" val="2929095424"/>
      </p:ext>
    </p:extLst>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6" name="Title Placeholder 21"/>
          <p:cNvSpPr>
            <a:spLocks noGrp="1"/>
          </p:cNvSpPr>
          <p:nvPr>
            <p:ph type="title"/>
          </p:nvPr>
        </p:nvSpPr>
        <p:spPr bwMode="auto">
          <a:xfrm>
            <a:off x="425910" y="371125"/>
            <a:ext cx="8279943" cy="44319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defRPr>
                <a:solidFill>
                  <a:schemeClr val="accent6"/>
                </a:solidFill>
              </a:defRPr>
            </a:lvl1pPr>
          </a:lstStyle>
          <a:p>
            <a:pPr lvl="0"/>
            <a:r>
              <a:rPr lang="en-US" dirty="0" smtClean="0"/>
              <a:t>Click to edit master title</a:t>
            </a:r>
          </a:p>
        </p:txBody>
      </p:sp>
      <p:sp>
        <p:nvSpPr>
          <p:cNvPr id="3" name="Slide Number Placeholder 5"/>
          <p:cNvSpPr>
            <a:spLocks noGrp="1"/>
          </p:cNvSpPr>
          <p:nvPr>
            <p:ph type="sldNum" sz="quarter" idx="4"/>
          </p:nvPr>
        </p:nvSpPr>
        <p:spPr>
          <a:xfrm>
            <a:off x="205823" y="4762228"/>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4" name="Footer Placeholder 4"/>
          <p:cNvSpPr>
            <a:spLocks noGrp="1"/>
          </p:cNvSpPr>
          <p:nvPr>
            <p:ph type="ftr" sz="quarter" idx="3"/>
          </p:nvPr>
        </p:nvSpPr>
        <p:spPr>
          <a:xfrm>
            <a:off x="509034" y="4760063"/>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smtClean="0">
                <a:solidFill>
                  <a:srgbClr val="000000">
                    <a:lumMod val="60000"/>
                    <a:lumOff val="40000"/>
                  </a:srgbClr>
                </a:solidFill>
              </a:rPr>
              <a:t>Confidential</a:t>
            </a:r>
            <a:endParaRPr lang="en-US" dirty="0">
              <a:solidFill>
                <a:srgbClr val="000000">
                  <a:lumMod val="60000"/>
                  <a:lumOff val="40000"/>
                </a:srgbClr>
              </a:solidFill>
            </a:endParaRPr>
          </a:p>
        </p:txBody>
      </p:sp>
    </p:spTree>
    <p:extLst>
      <p:ext uri="{BB962C8B-B14F-4D97-AF65-F5344CB8AC3E}">
        <p14:creationId xmlns:p14="http://schemas.microsoft.com/office/powerpoint/2010/main" val="4054152467"/>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cxnSp>
        <p:nvCxnSpPr>
          <p:cNvPr id="18" name="Straight Connector 17"/>
          <p:cNvCxnSpPr>
            <a:cxnSpLocks noChangeShapeType="1"/>
          </p:cNvCxnSpPr>
          <p:nvPr/>
        </p:nvCxnSpPr>
        <p:spPr bwMode="auto">
          <a:xfrm>
            <a:off x="457200" y="4629150"/>
            <a:ext cx="8229600" cy="0"/>
          </a:xfrm>
          <a:prstGeom prst="line">
            <a:avLst/>
          </a:prstGeom>
          <a:noFill/>
          <a:ln w="9525">
            <a:solidFill>
              <a:srgbClr val="AAAAAA"/>
            </a:solidFill>
            <a:round/>
            <a:headEnd/>
            <a:tailEnd/>
          </a:ln>
        </p:spPr>
      </p:cxnSp>
      <p:sp>
        <p:nvSpPr>
          <p:cNvPr id="9" name="Slide Number Placeholder 5"/>
          <p:cNvSpPr>
            <a:spLocks noGrp="1"/>
          </p:cNvSpPr>
          <p:nvPr>
            <p:ph type="sldNum" sz="quarter" idx="4"/>
          </p:nvPr>
        </p:nvSpPr>
        <p:spPr>
          <a:xfrm>
            <a:off x="439754" y="4823655"/>
            <a:ext cx="260349" cy="1142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7" name="Footer Placeholder 4"/>
          <p:cNvSpPr>
            <a:spLocks noGrp="1"/>
          </p:cNvSpPr>
          <p:nvPr>
            <p:ph type="ftr" sz="quarter" idx="3"/>
          </p:nvPr>
        </p:nvSpPr>
        <p:spPr>
          <a:xfrm>
            <a:off x="742950" y="4822031"/>
            <a:ext cx="1885950" cy="1143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10" name="Title 1"/>
          <p:cNvSpPr>
            <a:spLocks noGrp="1"/>
          </p:cNvSpPr>
          <p:nvPr>
            <p:ph type="title" hasCustomPrompt="1"/>
          </p:nvPr>
        </p:nvSpPr>
        <p:spPr>
          <a:xfrm>
            <a:off x="425904" y="196172"/>
            <a:ext cx="8239126" cy="640170"/>
          </a:xfrm>
        </p:spPr>
        <p:txBody>
          <a:bodyPr wrap="square" anchor="t"/>
          <a:lstStyle>
            <a:lvl1pPr>
              <a:lnSpc>
                <a:spcPct val="90000"/>
              </a:lnSpc>
              <a:defRPr sz="24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11" name="Date Placeholder 8"/>
          <p:cNvSpPr>
            <a:spLocks noGrp="1"/>
          </p:cNvSpPr>
          <p:nvPr>
            <p:ph type="dt" sz="half" idx="2"/>
          </p:nvPr>
        </p:nvSpPr>
        <p:spPr>
          <a:xfrm>
            <a:off x="1710865" y="4818895"/>
            <a:ext cx="914401" cy="114299"/>
          </a:xfrm>
          <a:prstGeom prst="rect">
            <a:avLst/>
          </a:prstGeom>
        </p:spPr>
        <p:txBody>
          <a:bodyPr vert="horz" lIns="0" tIns="0" rIns="0" bIns="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r>
              <a:rPr>
                <a:solidFill>
                  <a:srgbClr val="000000">
                    <a:lumMod val="60000"/>
                    <a:lumOff val="40000"/>
                  </a:srgbClr>
                </a:solidFill>
              </a:rPr>
              <a:t>2/10/2013</a:t>
            </a:r>
            <a:endParaRPr dirty="0">
              <a:solidFill>
                <a:srgbClr val="000000">
                  <a:lumMod val="60000"/>
                  <a:lumOff val="40000"/>
                </a:srgbClr>
              </a:solidFill>
            </a:endParaRPr>
          </a:p>
        </p:txBody>
      </p:sp>
    </p:spTree>
    <p:extLst>
      <p:ext uri="{BB962C8B-B14F-4D97-AF65-F5344CB8AC3E}">
        <p14:creationId xmlns:p14="http://schemas.microsoft.com/office/powerpoint/2010/main" val="659186776"/>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cxnSp>
        <p:nvCxnSpPr>
          <p:cNvPr id="18" name="Straight Connector 17"/>
          <p:cNvCxnSpPr>
            <a:cxnSpLocks noChangeShapeType="1"/>
          </p:cNvCxnSpPr>
          <p:nvPr/>
        </p:nvCxnSpPr>
        <p:spPr bwMode="auto">
          <a:xfrm>
            <a:off x="457200" y="4629150"/>
            <a:ext cx="8229600" cy="0"/>
          </a:xfrm>
          <a:prstGeom prst="line">
            <a:avLst/>
          </a:prstGeom>
          <a:noFill/>
          <a:ln w="9525">
            <a:solidFill>
              <a:srgbClr val="AAAAAA"/>
            </a:solidFill>
            <a:round/>
            <a:headEnd/>
            <a:tailEnd/>
          </a:ln>
        </p:spPr>
      </p:cxnSp>
      <p:sp>
        <p:nvSpPr>
          <p:cNvPr id="8" name="Slide Number Placeholder 5"/>
          <p:cNvSpPr>
            <a:spLocks noGrp="1"/>
          </p:cNvSpPr>
          <p:nvPr>
            <p:ph type="sldNum" sz="quarter" idx="4"/>
          </p:nvPr>
        </p:nvSpPr>
        <p:spPr>
          <a:xfrm>
            <a:off x="435551" y="4823653"/>
            <a:ext cx="260349" cy="1142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0" y="4822031"/>
            <a:ext cx="1885950" cy="1143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9" name="Date Placeholder 8"/>
          <p:cNvSpPr>
            <a:spLocks noGrp="1"/>
          </p:cNvSpPr>
          <p:nvPr>
            <p:ph type="dt" sz="half" idx="2"/>
          </p:nvPr>
        </p:nvSpPr>
        <p:spPr>
          <a:xfrm>
            <a:off x="1710865" y="4818895"/>
            <a:ext cx="914401" cy="114299"/>
          </a:xfrm>
          <a:prstGeom prst="rect">
            <a:avLst/>
          </a:prstGeom>
        </p:spPr>
        <p:txBody>
          <a:bodyPr vert="horz" lIns="0" tIns="0" rIns="0" bIns="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r>
              <a:rPr>
                <a:solidFill>
                  <a:srgbClr val="000000">
                    <a:lumMod val="60000"/>
                    <a:lumOff val="40000"/>
                  </a:srgbClr>
                </a:solidFill>
              </a:rPr>
              <a:t>2/10/2013</a:t>
            </a:r>
            <a:endParaRPr dirty="0">
              <a:solidFill>
                <a:srgbClr val="000000">
                  <a:lumMod val="60000"/>
                  <a:lumOff val="40000"/>
                </a:srgbClr>
              </a:solidFill>
            </a:endParaRPr>
          </a:p>
        </p:txBody>
      </p:sp>
    </p:spTree>
    <p:extLst>
      <p:ext uri="{BB962C8B-B14F-4D97-AF65-F5344CB8AC3E}">
        <p14:creationId xmlns:p14="http://schemas.microsoft.com/office/powerpoint/2010/main" val="3071529553"/>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_Blue">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342900"/>
            <a:ext cx="2743200" cy="2743200"/>
          </a:xfrm>
          <a:prstGeom prst="roundRect">
            <a:avLst>
              <a:gd name="adj" fmla="val 2752"/>
            </a:avLst>
          </a:prstGeom>
          <a:solidFill>
            <a:schemeClr val="accent1"/>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28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sp>
        <p:nvSpPr>
          <p:cNvPr id="9" name="Slide Number Placeholder 5"/>
          <p:cNvSpPr>
            <a:spLocks noGrp="1"/>
          </p:cNvSpPr>
          <p:nvPr>
            <p:ph type="sldNum" sz="quarter" idx="4"/>
          </p:nvPr>
        </p:nvSpPr>
        <p:spPr>
          <a:xfrm>
            <a:off x="435551" y="4823653"/>
            <a:ext cx="260349" cy="1142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0" y="4822031"/>
            <a:ext cx="1885950" cy="1143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7" name="Date Placeholder 8"/>
          <p:cNvSpPr>
            <a:spLocks noGrp="1"/>
          </p:cNvSpPr>
          <p:nvPr>
            <p:ph type="dt" sz="half" idx="2"/>
          </p:nvPr>
        </p:nvSpPr>
        <p:spPr>
          <a:xfrm>
            <a:off x="1710865" y="4818895"/>
            <a:ext cx="914401" cy="114299"/>
          </a:xfrm>
          <a:prstGeom prst="rect">
            <a:avLst/>
          </a:prstGeom>
        </p:spPr>
        <p:txBody>
          <a:bodyPr vert="horz" lIns="0" tIns="0" rIns="0" bIns="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r>
              <a:rPr>
                <a:solidFill>
                  <a:srgbClr val="000000">
                    <a:lumMod val="60000"/>
                    <a:lumOff val="40000"/>
                  </a:srgbClr>
                </a:solidFill>
              </a:rPr>
              <a:t>2/10/2013</a:t>
            </a:r>
            <a:endParaRPr dirty="0">
              <a:solidFill>
                <a:srgbClr val="000000">
                  <a:lumMod val="60000"/>
                  <a:lumOff val="40000"/>
                </a:srgbClr>
              </a:solidFill>
            </a:endParaRPr>
          </a:p>
        </p:txBody>
      </p:sp>
    </p:spTree>
    <p:extLst>
      <p:ext uri="{BB962C8B-B14F-4D97-AF65-F5344CB8AC3E}">
        <p14:creationId xmlns:p14="http://schemas.microsoft.com/office/powerpoint/2010/main" val="1299297378"/>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_Purple">
    <p:spTree>
      <p:nvGrpSpPr>
        <p:cNvPr id="1" name=""/>
        <p:cNvGrpSpPr/>
        <p:nvPr/>
      </p:nvGrpSpPr>
      <p:grpSpPr>
        <a:xfrm>
          <a:off x="0" y="0"/>
          <a:ext cx="0" cy="0"/>
          <a:chOff x="0" y="0"/>
          <a:chExt cx="0" cy="0"/>
        </a:xfrm>
      </p:grpSpPr>
      <p:sp>
        <p:nvSpPr>
          <p:cNvPr id="15" name="Title 1"/>
          <p:cNvSpPr>
            <a:spLocks noGrp="1"/>
          </p:cNvSpPr>
          <p:nvPr>
            <p:ph type="ctrTitle"/>
          </p:nvPr>
        </p:nvSpPr>
        <p:spPr>
          <a:xfrm>
            <a:off x="457200" y="342900"/>
            <a:ext cx="2743200" cy="2743200"/>
          </a:xfrm>
          <a:prstGeom prst="roundRect">
            <a:avLst>
              <a:gd name="adj" fmla="val 2752"/>
            </a:avLst>
          </a:prstGeom>
          <a:solidFill>
            <a:schemeClr val="accent6"/>
          </a:solidFill>
          <a:ln>
            <a:noFill/>
          </a:ln>
        </p:spPr>
        <p:style>
          <a:lnRef idx="2">
            <a:schemeClr val="accent1"/>
          </a:lnRef>
          <a:fillRef idx="1">
            <a:schemeClr val="lt1"/>
          </a:fillRef>
          <a:effectRef idx="0">
            <a:schemeClr val="accent1"/>
          </a:effectRef>
          <a:fontRef idx="none"/>
        </p:style>
        <p:txBody>
          <a:bodyPr lIns="228600" tIns="228600" rIns="228600" bIns="228600" anchor="t">
            <a:normAutofit/>
          </a:bodyPr>
          <a:lstStyle>
            <a:lvl1pPr>
              <a:defRPr sz="2800" b="0">
                <a:solidFill>
                  <a:schemeClr val="tx2"/>
                </a:solidFill>
                <a:latin typeface="Museo For Dell" pitchFamily="2" charset="0"/>
              </a:defRPr>
            </a:lvl1pPr>
          </a:lstStyle>
          <a:p>
            <a:r>
              <a:rPr lang="en-US" smtClean="0"/>
              <a:t>Click to edit Master title style</a:t>
            </a:r>
            <a:endParaRPr lang="en-US" dirty="0"/>
          </a:p>
        </p:txBody>
      </p:sp>
      <p:sp>
        <p:nvSpPr>
          <p:cNvPr id="6" name="Slide Number Placeholder 5"/>
          <p:cNvSpPr>
            <a:spLocks noGrp="1"/>
          </p:cNvSpPr>
          <p:nvPr>
            <p:ph type="sldNum" sz="quarter" idx="4"/>
          </p:nvPr>
        </p:nvSpPr>
        <p:spPr>
          <a:xfrm>
            <a:off x="435551" y="4823653"/>
            <a:ext cx="260349" cy="1142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7" name="Footer Placeholder 4"/>
          <p:cNvSpPr>
            <a:spLocks noGrp="1"/>
          </p:cNvSpPr>
          <p:nvPr>
            <p:ph type="ftr" sz="quarter" idx="3"/>
          </p:nvPr>
        </p:nvSpPr>
        <p:spPr>
          <a:xfrm>
            <a:off x="742950" y="4822031"/>
            <a:ext cx="1885950" cy="1143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9" name="Date Placeholder 8"/>
          <p:cNvSpPr>
            <a:spLocks noGrp="1"/>
          </p:cNvSpPr>
          <p:nvPr>
            <p:ph type="dt" sz="half" idx="2"/>
          </p:nvPr>
        </p:nvSpPr>
        <p:spPr>
          <a:xfrm>
            <a:off x="1710865" y="4818895"/>
            <a:ext cx="914401" cy="114299"/>
          </a:xfrm>
          <a:prstGeom prst="rect">
            <a:avLst/>
          </a:prstGeom>
        </p:spPr>
        <p:txBody>
          <a:bodyPr vert="horz" lIns="0" tIns="0" rIns="0" bIns="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r>
              <a:rPr>
                <a:solidFill>
                  <a:srgbClr val="000000">
                    <a:lumMod val="60000"/>
                    <a:lumOff val="40000"/>
                  </a:srgbClr>
                </a:solidFill>
              </a:rPr>
              <a:t>2/10/2013</a:t>
            </a:r>
            <a:endParaRPr dirty="0">
              <a:solidFill>
                <a:srgbClr val="000000">
                  <a:lumMod val="60000"/>
                  <a:lumOff val="40000"/>
                </a:srgbClr>
              </a:solidFill>
            </a:endParaRPr>
          </a:p>
        </p:txBody>
      </p:sp>
    </p:spTree>
    <p:extLst>
      <p:ext uri="{BB962C8B-B14F-4D97-AF65-F5344CB8AC3E}">
        <p14:creationId xmlns:p14="http://schemas.microsoft.com/office/powerpoint/2010/main" val="564130571"/>
      </p:ext>
    </p:extLst>
  </p:cSld>
  <p:clrMapOvr>
    <a:masterClrMapping/>
  </p:clrMapOvr>
  <p:transition spd="med">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4_Title_and_Content">
    <p:spTree>
      <p:nvGrpSpPr>
        <p:cNvPr id="1" name=""/>
        <p:cNvGrpSpPr/>
        <p:nvPr/>
      </p:nvGrpSpPr>
      <p:grpSpPr>
        <a:xfrm>
          <a:off x="0" y="0"/>
          <a:ext cx="0" cy="0"/>
          <a:chOff x="0" y="0"/>
          <a:chExt cx="0" cy="0"/>
        </a:xfrm>
      </p:grpSpPr>
      <p:sp>
        <p:nvSpPr>
          <p:cNvPr id="2" name="Title 1"/>
          <p:cNvSpPr>
            <a:spLocks noGrp="1"/>
          </p:cNvSpPr>
          <p:nvPr>
            <p:ph type="title"/>
          </p:nvPr>
        </p:nvSpPr>
        <p:spPr>
          <a:xfrm>
            <a:off x="425904" y="28575"/>
            <a:ext cx="8239126" cy="720090"/>
          </a:xfrm>
        </p:spPr>
        <p:txBody>
          <a:bodyPr wrap="square" anchor="b"/>
          <a:lstStyle>
            <a:lvl1pPr>
              <a:lnSpc>
                <a:spcPct val="90000"/>
              </a:lnSpc>
              <a:defRPr sz="3000" b="0">
                <a:solidFill>
                  <a:schemeClr val="bg1"/>
                </a:solidFill>
                <a:latin typeface="Museo For Dell" pitchFamily="2"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47675" y="982980"/>
            <a:ext cx="8229600" cy="756361"/>
          </a:xfrm>
        </p:spPr>
        <p:txBody>
          <a:bodyPr lIns="0" tIns="0" rIns="0" bIns="0"/>
          <a:lstStyle>
            <a:lvl1pPr>
              <a:spcBef>
                <a:spcPts val="1600"/>
              </a:spcBef>
              <a:defRPr sz="2200">
                <a:solidFill>
                  <a:schemeClr val="bg2"/>
                </a:solidFill>
                <a:latin typeface="Museo Sans For Dell" pitchFamily="2" charset="0"/>
              </a:defRPr>
            </a:lvl1pPr>
            <a:lvl2pPr>
              <a:spcBef>
                <a:spcPts val="800"/>
              </a:spcBef>
              <a:buFont typeface="Museo Sans For Dell" pitchFamily="2" charset="0"/>
              <a:buChar char="–"/>
              <a:defRPr sz="1800">
                <a:solidFill>
                  <a:schemeClr val="bg2"/>
                </a:solidFill>
                <a:latin typeface="Museo Sans For Dell" pitchFamily="2" charset="0"/>
              </a:defRPr>
            </a:lvl2pPr>
            <a:lvl3pPr>
              <a:spcBef>
                <a:spcPts val="800"/>
              </a:spcBef>
              <a:defRPr sz="1600">
                <a:solidFill>
                  <a:schemeClr val="bg2"/>
                </a:solidFill>
                <a:latin typeface="Museo Sans For Dell" pitchFamily="2" charset="0"/>
              </a:defRPr>
            </a:lvl3pPr>
            <a:lvl4pPr>
              <a:spcBef>
                <a:spcPts val="800"/>
              </a:spcBef>
              <a:defRPr sz="1800">
                <a:solidFill>
                  <a:schemeClr val="bg2"/>
                </a:solidFill>
                <a:latin typeface="Museo Sans For Dell" pitchFamily="2" charset="0"/>
              </a:defRPr>
            </a:lvl4pPr>
            <a:lvl5pPr>
              <a:spcBef>
                <a:spcPts val="800"/>
              </a:spcBef>
              <a:defRPr sz="180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cxnSp>
        <p:nvCxnSpPr>
          <p:cNvPr id="20" name="Straight Connector 19"/>
          <p:cNvCxnSpPr>
            <a:cxnSpLocks noChangeShapeType="1"/>
          </p:cNvCxnSpPr>
          <p:nvPr userDrawn="1"/>
        </p:nvCxnSpPr>
        <p:spPr bwMode="auto">
          <a:xfrm>
            <a:off x="457200" y="4629150"/>
            <a:ext cx="8229600" cy="0"/>
          </a:xfrm>
          <a:prstGeom prst="line">
            <a:avLst/>
          </a:prstGeom>
          <a:noFill/>
          <a:ln w="9525">
            <a:solidFill>
              <a:srgbClr val="AAAAAA"/>
            </a:solidFill>
            <a:round/>
            <a:headEnd/>
            <a:tailEnd/>
          </a:ln>
        </p:spPr>
      </p:cxnSp>
      <p:pic>
        <p:nvPicPr>
          <p:cNvPr id="14" name="Picture 13" descr="dell_gray_logo.png"/>
          <p:cNvPicPr>
            <a:picLocks noChangeAspect="1"/>
          </p:cNvPicPr>
          <p:nvPr userDrawn="1"/>
        </p:nvPicPr>
        <p:blipFill>
          <a:blip r:embed="rId2" cstate="print"/>
          <a:stretch>
            <a:fillRect/>
          </a:stretch>
        </p:blipFill>
        <p:spPr>
          <a:xfrm>
            <a:off x="8193025" y="4670013"/>
            <a:ext cx="573025" cy="429769"/>
          </a:xfrm>
          <a:prstGeom prst="rect">
            <a:avLst/>
          </a:prstGeom>
        </p:spPr>
      </p:pic>
      <p:sp>
        <p:nvSpPr>
          <p:cNvPr id="16" name="Slide Number Placeholder 5"/>
          <p:cNvSpPr>
            <a:spLocks noGrp="1"/>
          </p:cNvSpPr>
          <p:nvPr>
            <p:ph type="sldNum" sz="quarter" idx="4"/>
          </p:nvPr>
        </p:nvSpPr>
        <p:spPr>
          <a:xfrm>
            <a:off x="444502" y="4830370"/>
            <a:ext cx="260349" cy="114299"/>
          </a:xfrm>
          <a:prstGeom prst="rect">
            <a:avLst/>
          </a:prstGeom>
        </p:spPr>
        <p:txBody>
          <a:bodyPr vert="horz" lIns="0" tIns="0" rIns="91440" bIns="0" rtlCol="0" anchor="ctr"/>
          <a:lstStyle>
            <a:lvl1pPr algn="l">
              <a:defRPr sz="900">
                <a:solidFill>
                  <a:schemeClr val="accent4"/>
                </a:solidFill>
                <a:latin typeface="Museo Sans For Dell" pitchFamily="2" charset="0"/>
              </a:defRPr>
            </a:lvl1pPr>
          </a:lstStyle>
          <a:p>
            <a:fld id="{DBD5246C-868F-410A-AE52-FE248EDADC46}" type="slidenum">
              <a:rPr lang="en-US" smtClean="0">
                <a:solidFill>
                  <a:srgbClr val="AAAAAA"/>
                </a:solidFill>
              </a:rPr>
              <a:pPr/>
              <a:t>‹#›</a:t>
            </a:fld>
            <a:endParaRPr lang="en-US" dirty="0">
              <a:solidFill>
                <a:srgbClr val="AAAAAA"/>
              </a:solidFill>
            </a:endParaRPr>
          </a:p>
        </p:txBody>
      </p:sp>
    </p:spTree>
    <p:extLst>
      <p:ext uri="{BB962C8B-B14F-4D97-AF65-F5344CB8AC3E}">
        <p14:creationId xmlns:p14="http://schemas.microsoft.com/office/powerpoint/2010/main" val="2006322970"/>
      </p:ext>
    </p:extLst>
  </p:cSld>
  <p:clrMapOvr>
    <a:masterClrMapping/>
  </p:clrMapOvr>
  <p:transition spd="med">
    <p:wipe dir="r"/>
  </p:transition>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2_Title_and_Content">
    <p:spTree>
      <p:nvGrpSpPr>
        <p:cNvPr id="1" name=""/>
        <p:cNvGrpSpPr/>
        <p:nvPr/>
      </p:nvGrpSpPr>
      <p:grpSpPr>
        <a:xfrm>
          <a:off x="0" y="0"/>
          <a:ext cx="0" cy="0"/>
          <a:chOff x="0" y="0"/>
          <a:chExt cx="0" cy="0"/>
        </a:xfrm>
      </p:grpSpPr>
      <p:sp>
        <p:nvSpPr>
          <p:cNvPr id="2" name="Title 1"/>
          <p:cNvSpPr>
            <a:spLocks noGrp="1"/>
          </p:cNvSpPr>
          <p:nvPr>
            <p:ph type="title"/>
          </p:nvPr>
        </p:nvSpPr>
        <p:spPr>
          <a:xfrm>
            <a:off x="425904" y="28575"/>
            <a:ext cx="8239126" cy="720090"/>
          </a:xfrm>
        </p:spPr>
        <p:txBody>
          <a:bodyPr wrap="square" anchor="b"/>
          <a:lstStyle>
            <a:lvl1pPr>
              <a:lnSpc>
                <a:spcPct val="90000"/>
              </a:lnSpc>
              <a:defRPr sz="3000" b="0">
                <a:solidFill>
                  <a:schemeClr val="bg1"/>
                </a:solidFill>
                <a:latin typeface="Museo For Dell" pitchFamily="2"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47675" y="982980"/>
            <a:ext cx="8229600" cy="756361"/>
          </a:xfrm>
        </p:spPr>
        <p:txBody>
          <a:bodyPr lIns="0" tIns="0" rIns="0" bIns="0"/>
          <a:lstStyle>
            <a:lvl1pPr>
              <a:spcBef>
                <a:spcPts val="1600"/>
              </a:spcBef>
              <a:defRPr sz="2200">
                <a:solidFill>
                  <a:schemeClr val="bg2"/>
                </a:solidFill>
                <a:latin typeface="Museo Sans For Dell" pitchFamily="2" charset="0"/>
              </a:defRPr>
            </a:lvl1pPr>
            <a:lvl2pPr>
              <a:spcBef>
                <a:spcPts val="800"/>
              </a:spcBef>
              <a:buFont typeface="Museo Sans For Dell" pitchFamily="2" charset="0"/>
              <a:buChar char="–"/>
              <a:defRPr sz="1800">
                <a:solidFill>
                  <a:schemeClr val="bg2"/>
                </a:solidFill>
                <a:latin typeface="Museo Sans For Dell" pitchFamily="2" charset="0"/>
              </a:defRPr>
            </a:lvl2pPr>
            <a:lvl3pPr>
              <a:spcBef>
                <a:spcPts val="800"/>
              </a:spcBef>
              <a:defRPr sz="1600">
                <a:solidFill>
                  <a:schemeClr val="bg2"/>
                </a:solidFill>
                <a:latin typeface="Museo Sans For Dell" pitchFamily="2" charset="0"/>
              </a:defRPr>
            </a:lvl3pPr>
            <a:lvl4pPr>
              <a:spcBef>
                <a:spcPts val="800"/>
              </a:spcBef>
              <a:defRPr sz="1800">
                <a:solidFill>
                  <a:schemeClr val="bg2"/>
                </a:solidFill>
                <a:latin typeface="Museo Sans For Dell" pitchFamily="2" charset="0"/>
              </a:defRPr>
            </a:lvl4pPr>
            <a:lvl5pPr>
              <a:spcBef>
                <a:spcPts val="800"/>
              </a:spcBef>
              <a:defRPr sz="180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cxnSp>
        <p:nvCxnSpPr>
          <p:cNvPr id="20" name="Straight Connector 19"/>
          <p:cNvCxnSpPr>
            <a:cxnSpLocks noChangeShapeType="1"/>
          </p:cNvCxnSpPr>
          <p:nvPr userDrawn="1"/>
        </p:nvCxnSpPr>
        <p:spPr bwMode="auto">
          <a:xfrm>
            <a:off x="457200" y="4629150"/>
            <a:ext cx="8229600" cy="0"/>
          </a:xfrm>
          <a:prstGeom prst="line">
            <a:avLst/>
          </a:prstGeom>
          <a:noFill/>
          <a:ln w="9525">
            <a:solidFill>
              <a:srgbClr val="AAAAAA"/>
            </a:solidFill>
            <a:round/>
            <a:headEnd/>
            <a:tailEnd/>
          </a:ln>
        </p:spPr>
      </p:cxnSp>
      <p:pic>
        <p:nvPicPr>
          <p:cNvPr id="14" name="Picture 13" descr="dell_gray_logo.png"/>
          <p:cNvPicPr>
            <a:picLocks noChangeAspect="1"/>
          </p:cNvPicPr>
          <p:nvPr userDrawn="1"/>
        </p:nvPicPr>
        <p:blipFill>
          <a:blip r:embed="rId2" cstate="print"/>
          <a:stretch>
            <a:fillRect/>
          </a:stretch>
        </p:blipFill>
        <p:spPr>
          <a:xfrm>
            <a:off x="8193025" y="4670013"/>
            <a:ext cx="573025" cy="429769"/>
          </a:xfrm>
          <a:prstGeom prst="rect">
            <a:avLst/>
          </a:prstGeom>
        </p:spPr>
      </p:pic>
      <p:sp>
        <p:nvSpPr>
          <p:cNvPr id="16" name="Slide Number Placeholder 5"/>
          <p:cNvSpPr>
            <a:spLocks noGrp="1"/>
          </p:cNvSpPr>
          <p:nvPr>
            <p:ph type="sldNum" sz="quarter" idx="4"/>
          </p:nvPr>
        </p:nvSpPr>
        <p:spPr>
          <a:xfrm>
            <a:off x="444502" y="4830370"/>
            <a:ext cx="260349" cy="114299"/>
          </a:xfrm>
          <a:prstGeom prst="rect">
            <a:avLst/>
          </a:prstGeom>
        </p:spPr>
        <p:txBody>
          <a:bodyPr vert="horz" lIns="0" tIns="0" rIns="91440" bIns="0" rtlCol="0" anchor="ctr"/>
          <a:lstStyle>
            <a:lvl1pPr algn="l">
              <a:defRPr sz="900">
                <a:solidFill>
                  <a:schemeClr val="accent4"/>
                </a:solidFill>
                <a:latin typeface="Museo Sans For Dell" pitchFamily="2" charset="0"/>
              </a:defRPr>
            </a:lvl1pPr>
          </a:lstStyle>
          <a:p>
            <a:fld id="{DBD5246C-868F-410A-AE52-FE248EDADC46}" type="slidenum">
              <a:rPr lang="en-US" smtClean="0">
                <a:solidFill>
                  <a:srgbClr val="AAAAAA"/>
                </a:solidFill>
              </a:rPr>
              <a:pPr/>
              <a:t>‹#›</a:t>
            </a:fld>
            <a:endParaRPr lang="en-US" dirty="0">
              <a:solidFill>
                <a:srgbClr val="AAAAAA"/>
              </a:solidFill>
            </a:endParaRPr>
          </a:p>
        </p:txBody>
      </p:sp>
    </p:spTree>
    <p:extLst>
      <p:ext uri="{BB962C8B-B14F-4D97-AF65-F5344CB8AC3E}">
        <p14:creationId xmlns:p14="http://schemas.microsoft.com/office/powerpoint/2010/main" val="3147771841"/>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61476" name="Title Placeholder 21"/>
          <p:cNvSpPr>
            <a:spLocks noGrp="1"/>
          </p:cNvSpPr>
          <p:nvPr>
            <p:ph type="ctrTitle"/>
          </p:nvPr>
        </p:nvSpPr>
        <p:spPr>
          <a:xfrm>
            <a:off x="457200" y="2009632"/>
            <a:ext cx="5962650" cy="755014"/>
          </a:xfrm>
        </p:spPr>
        <p:txBody>
          <a:bodyPr anchor="b" anchorCtr="0"/>
          <a:lstStyle>
            <a:lvl1pPr algn="l">
              <a:lnSpc>
                <a:spcPts val="4000"/>
              </a:lnSpc>
              <a:defRPr sz="3600" b="0" i="0" smtClean="0">
                <a:solidFill>
                  <a:schemeClr val="accent1"/>
                </a:solidFill>
                <a:latin typeface="Museo For Dell" pitchFamily="2" charset="0"/>
                <a:ea typeface="Museo For Dell" pitchFamily="2" charset="0"/>
              </a:defRPr>
            </a:lvl1pPr>
          </a:lstStyle>
          <a:p>
            <a:r>
              <a:rPr lang="en-US" dirty="0" smtClean="0"/>
              <a:t>Click to edit Master title style</a:t>
            </a:r>
          </a:p>
        </p:txBody>
      </p:sp>
      <p:sp>
        <p:nvSpPr>
          <p:cNvPr id="361477" name="Text Placeholder 12"/>
          <p:cNvSpPr>
            <a:spLocks noGrp="1"/>
          </p:cNvSpPr>
          <p:nvPr>
            <p:ph type="subTitle" idx="1"/>
          </p:nvPr>
        </p:nvSpPr>
        <p:spPr>
          <a:xfrm>
            <a:off x="457201" y="3124056"/>
            <a:ext cx="5953125" cy="600076"/>
          </a:xfrm>
        </p:spPr>
        <p:txBody>
          <a:bodyPr lIns="0" tIns="0" rIns="0" bIns="0" anchor="t" anchorCtr="0">
            <a:normAutofit/>
          </a:bodyPr>
          <a:lstStyle>
            <a:lvl1pPr marL="0" indent="0" algn="l">
              <a:buFont typeface="Wingdings" pitchFamily="2" charset="2"/>
              <a:buNone/>
              <a:defRPr sz="2000" b="0" i="0" smtClean="0">
                <a:solidFill>
                  <a:schemeClr val="bg2"/>
                </a:solidFill>
                <a:latin typeface="Museo Sans For Dell" pitchFamily="2" charset="0"/>
                <a:ea typeface="Museo Sans For Dell" pitchFamily="2" charset="0"/>
              </a:defRPr>
            </a:lvl1pPr>
          </a:lstStyle>
          <a:p>
            <a:r>
              <a:rPr lang="en-US" dirty="0" smtClean="0"/>
              <a:t>Click to edit Master subtitle style</a:t>
            </a:r>
          </a:p>
        </p:txBody>
      </p:sp>
      <p:cxnSp>
        <p:nvCxnSpPr>
          <p:cNvPr id="8" name="Straight Connector 7"/>
          <p:cNvCxnSpPr/>
          <p:nvPr/>
        </p:nvCxnSpPr>
        <p:spPr>
          <a:xfrm>
            <a:off x="447675" y="1335881"/>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47675" y="3807619"/>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bwMode="gray">
          <a:xfrm>
            <a:off x="20" y="4772025"/>
            <a:ext cx="1000125" cy="3714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266" tIns="45633" rIns="91266" bIns="45633" rtlCol="0" anchor="ctr"/>
          <a:lstStyle/>
          <a:p>
            <a:pPr algn="ctr"/>
            <a:endParaRPr lang="en-US" dirty="0">
              <a:solidFill>
                <a:srgbClr val="444444"/>
              </a:solidFill>
              <a:latin typeface="Trebuchet MS" pitchFamily="34" charset="0"/>
            </a:endParaRPr>
          </a:p>
        </p:txBody>
      </p:sp>
      <p:sp>
        <p:nvSpPr>
          <p:cNvPr id="14" name="Rectangle 13"/>
          <p:cNvSpPr/>
          <p:nvPr/>
        </p:nvSpPr>
        <p:spPr bwMode="hidden">
          <a:xfrm>
            <a:off x="20" y="4772025"/>
            <a:ext cx="1000125" cy="3714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266" tIns="45633" rIns="91266" bIns="45633" rtlCol="0" anchor="ctr"/>
          <a:lstStyle/>
          <a:p>
            <a:pPr algn="ctr"/>
            <a:endParaRPr lang="en-US" dirty="0">
              <a:solidFill>
                <a:srgbClr val="444444"/>
              </a:solidFill>
              <a:latin typeface="Trebuchet MS" pitchFamily="34" charset="0"/>
            </a:endParaRPr>
          </a:p>
        </p:txBody>
      </p:sp>
      <p:sp>
        <p:nvSpPr>
          <p:cNvPr id="19" name="Rectangle 18"/>
          <p:cNvSpPr/>
          <p:nvPr/>
        </p:nvSpPr>
        <p:spPr bwMode="hidden">
          <a:xfrm>
            <a:off x="20" y="4772025"/>
            <a:ext cx="1000125" cy="3714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266" tIns="45633" rIns="91266" bIns="45633" rtlCol="0" anchor="ctr"/>
          <a:lstStyle/>
          <a:p>
            <a:pPr algn="ctr"/>
            <a:endParaRPr lang="en-US" dirty="0">
              <a:solidFill>
                <a:srgbClr val="444444"/>
              </a:solidFill>
              <a:latin typeface="Trebuchet MS" pitchFamily="34" charset="0"/>
            </a:endParaRPr>
          </a:p>
        </p:txBody>
      </p:sp>
      <p:pic>
        <p:nvPicPr>
          <p:cNvPr id="11" name="Picture 10" descr="dell_blue_lrg_logo.png"/>
          <p:cNvPicPr>
            <a:picLocks noChangeAspect="1"/>
          </p:cNvPicPr>
          <p:nvPr/>
        </p:nvPicPr>
        <p:blipFill>
          <a:blip r:embed="rId2" cstate="screen"/>
          <a:stretch>
            <a:fillRect/>
          </a:stretch>
        </p:blipFill>
        <p:spPr>
          <a:xfrm>
            <a:off x="7265290" y="1988834"/>
            <a:ext cx="1487427" cy="1115570"/>
          </a:xfrm>
          <a:prstGeom prst="rect">
            <a:avLst/>
          </a:prstGeom>
        </p:spPr>
      </p:pic>
    </p:spTree>
    <p:extLst>
      <p:ext uri="{BB962C8B-B14F-4D97-AF65-F5344CB8AC3E}">
        <p14:creationId xmlns:p14="http://schemas.microsoft.com/office/powerpoint/2010/main" val="169326849"/>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425919" y="196172"/>
            <a:ext cx="8239125" cy="6377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1029" name="Text Placeholder 12"/>
          <p:cNvSpPr>
            <a:spLocks noGrp="1"/>
          </p:cNvSpPr>
          <p:nvPr>
            <p:ph type="body" idx="1"/>
          </p:nvPr>
        </p:nvSpPr>
        <p:spPr bwMode="auto">
          <a:xfrm>
            <a:off x="438724" y="931068"/>
            <a:ext cx="8239125" cy="369472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2"/>
            <a:endParaRPr lang="en-US" dirty="0" smtClean="0"/>
          </a:p>
        </p:txBody>
      </p:sp>
      <p:sp>
        <p:nvSpPr>
          <p:cNvPr id="4" name="TextBox 3"/>
          <p:cNvSpPr txBox="1"/>
          <p:nvPr/>
        </p:nvSpPr>
        <p:spPr bwMode="black">
          <a:xfrm>
            <a:off x="5459388" y="4826246"/>
            <a:ext cx="2743200" cy="123111"/>
          </a:xfrm>
          <a:prstGeom prst="rect">
            <a:avLst/>
          </a:prstGeom>
          <a:noFill/>
        </p:spPr>
        <p:txBody>
          <a:bodyPr lIns="0" tIns="0" rIns="0" bIns="0">
            <a:prstTxWarp prst="textNoShape">
              <a:avLst/>
            </a:prstTxWarp>
            <a:spAutoFit/>
          </a:bodyPr>
          <a:lstStyle/>
          <a:p>
            <a:pPr algn="r"/>
            <a:r>
              <a:rPr lang="en-US" sz="800" dirty="0" smtClean="0">
                <a:solidFill>
                  <a:schemeClr val="tx2"/>
                </a:solidFill>
                <a:latin typeface="Museo Sans For Dell"/>
              </a:rPr>
              <a:t>WIN: The Company of the Future</a:t>
            </a:r>
            <a:endParaRPr lang="en-US" sz="800" dirty="0">
              <a:solidFill>
                <a:schemeClr val="tx2"/>
              </a:solidFill>
              <a:latin typeface="Museo Sans For Dell"/>
            </a:endParaRPr>
          </a:p>
        </p:txBody>
      </p:sp>
      <p:sp>
        <p:nvSpPr>
          <p:cNvPr id="8" name="Slide Number Placeholder 5"/>
          <p:cNvSpPr>
            <a:spLocks noGrp="1"/>
          </p:cNvSpPr>
          <p:nvPr>
            <p:ph type="sldNum" sz="quarter" idx="4"/>
          </p:nvPr>
        </p:nvSpPr>
        <p:spPr>
          <a:xfrm>
            <a:off x="435551" y="4823653"/>
            <a:ext cx="260349" cy="114299"/>
          </a:xfrm>
          <a:prstGeom prst="rect">
            <a:avLst/>
          </a:prstGeom>
        </p:spPr>
        <p:txBody>
          <a:bodyPr vert="horz" lIns="0" tIns="0" rIns="91440" bIns="0" rtlCol="0" anchor="ctr"/>
          <a:lstStyle>
            <a:lvl1pPr algn="l">
              <a:defRPr sz="900">
                <a:solidFill>
                  <a:schemeClr val="tx2"/>
                </a:solidFill>
                <a:latin typeface="Museo Sans For Dell" pitchFamily="2" charset="0"/>
              </a:defRPr>
            </a:lvl1pPr>
          </a:lstStyle>
          <a:p>
            <a:fld id="{DBD5246C-868F-410A-AE52-FE248EDADC46}" type="slidenum">
              <a:rPr lang="en-US" smtClean="0"/>
              <a:pPr/>
              <a:t>‹#›</a:t>
            </a:fld>
            <a:endParaRPr lang="en-US" dirty="0"/>
          </a:p>
        </p:txBody>
      </p:sp>
      <p:pic>
        <p:nvPicPr>
          <p:cNvPr id="9" name="Picture 8" descr="dell_gray_logo.png"/>
          <p:cNvPicPr>
            <a:picLocks noChangeAspect="1"/>
          </p:cNvPicPr>
          <p:nvPr/>
        </p:nvPicPr>
        <p:blipFill>
          <a:blip r:embed="rId10" cstate="screen">
            <a:biLevel thresh="50000"/>
            <a:extLst>
              <a:ext uri="{28A0092B-C50C-407E-A947-70E740481C1C}">
                <a14:useLocalDpi xmlns:a14="http://schemas.microsoft.com/office/drawing/2010/main" val="0"/>
              </a:ext>
            </a:extLst>
          </a:blip>
          <a:stretch>
            <a:fillRect/>
          </a:stretch>
        </p:blipFill>
        <p:spPr>
          <a:xfrm>
            <a:off x="8226583" y="4647502"/>
            <a:ext cx="470832" cy="470832"/>
          </a:xfrm>
          <a:prstGeom prst="rect">
            <a:avLst/>
          </a:prstGeom>
        </p:spPr>
      </p:pic>
      <p:sp>
        <p:nvSpPr>
          <p:cNvPr id="2" name="fl" descr="                        Dell - Internal Use - Confidential"/>
          <p:cNvSpPr txBox="1"/>
          <p:nvPr/>
        </p:nvSpPr>
        <p:spPr>
          <a:xfrm>
            <a:off x="0" y="4963414"/>
            <a:ext cx="9144000" cy="210058"/>
          </a:xfrm>
          <a:prstGeom prst="rect">
            <a:avLst/>
          </a:prstGeom>
          <a:noFill/>
        </p:spPr>
        <p:txBody>
          <a:bodyPr vert="horz" wrap="square" rtlCol="0">
            <a:spAutoFit/>
          </a:bodyPr>
          <a:lstStyle/>
          <a:p>
            <a:pPr marL="233363" indent="-233363" algn="l">
              <a:lnSpc>
                <a:spcPct val="90000"/>
              </a:lnSpc>
              <a:spcBef>
                <a:spcPts val="100"/>
              </a:spcBef>
              <a:spcAft>
                <a:spcPts val="100"/>
              </a:spcAft>
              <a:buClr>
                <a:schemeClr val="bg1"/>
              </a:buClr>
              <a:buFont typeface="Arial" pitchFamily="34" charset="0"/>
              <a:buChar char="•"/>
            </a:pPr>
            <a:r>
              <a:rPr lang="en-US" sz="850" b="1" i="0" u="none" baseline="0" smtClean="0">
                <a:solidFill>
                  <a:srgbClr val="7F7F7F"/>
                </a:solidFill>
                <a:latin typeface="museo sans for dell"/>
              </a:rPr>
              <a:t>                        Dell - Internal Use - Confidential</a:t>
            </a:r>
            <a:endParaRPr lang="en-US" sz="850" b="1" i="0" u="none" baseline="0" dirty="0" smtClean="0">
              <a:solidFill>
                <a:srgbClr val="7F7F7F"/>
              </a:solidFill>
              <a:latin typeface="museo sans for dell"/>
            </a:endParaRPr>
          </a:p>
        </p:txBody>
      </p:sp>
    </p:spTree>
    <p:extLst>
      <p:ext uri="{BB962C8B-B14F-4D97-AF65-F5344CB8AC3E}">
        <p14:creationId xmlns:p14="http://schemas.microsoft.com/office/powerpoint/2010/main" val="3239138762"/>
      </p:ext>
    </p:extLst>
  </p:cSld>
  <p:clrMap bg1="dk2" tx1="lt1" bg2="dk1" tx2="lt2" accent1="accent1" accent2="accent2" accent3="accent3" accent4="accent4" accent5="accent5" accent6="accent6" hlink="hlink" folHlink="folHlink"/>
  <p:sldLayoutIdLst>
    <p:sldLayoutId id="2147483869" r:id="rId1"/>
    <p:sldLayoutId id="2147483870" r:id="rId2"/>
    <p:sldLayoutId id="2147483873" r:id="rId3"/>
    <p:sldLayoutId id="2147483874" r:id="rId4"/>
    <p:sldLayoutId id="2147483875" r:id="rId5"/>
    <p:sldLayoutId id="2147483879" r:id="rId6"/>
    <p:sldLayoutId id="2147483883" r:id="rId7"/>
    <p:sldLayoutId id="2147483884" r:id="rId8"/>
  </p:sldLayoutIdLst>
  <p:transition spd="med">
    <p:wipe dir="r"/>
  </p:transition>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2400" b="0" cap="none" baseline="0">
          <a:solidFill>
            <a:schemeClr val="accent1"/>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90000"/>
        </a:lnSpc>
        <a:spcBef>
          <a:spcPts val="100"/>
        </a:spcBef>
        <a:spcAft>
          <a:spcPts val="100"/>
        </a:spcAft>
        <a:buClr>
          <a:schemeClr val="accent1"/>
        </a:buClr>
        <a:buFont typeface="Arial" pitchFamily="34" charset="0"/>
        <a:buChar char="•"/>
        <a:defRPr sz="1800">
          <a:solidFill>
            <a:schemeClr val="bg2"/>
          </a:solidFill>
          <a:latin typeface="Museo Sans For Dell" pitchFamily="2" charset="0"/>
          <a:ea typeface="Museo Sans For Dell" pitchFamily="2" charset="0"/>
          <a:cs typeface="+mn-cs"/>
        </a:defRPr>
      </a:lvl1pPr>
      <a:lvl2pPr marL="574675" indent="-223838" algn="l" rtl="0" eaLnBrk="1" fontAlgn="base" hangingPunct="1">
        <a:lnSpc>
          <a:spcPct val="90000"/>
        </a:lnSpc>
        <a:spcBef>
          <a:spcPts val="100"/>
        </a:spcBef>
        <a:spcAft>
          <a:spcPts val="100"/>
        </a:spcAft>
        <a:buClr>
          <a:schemeClr val="accent1"/>
        </a:buClr>
        <a:buFont typeface="Museo Sans For Dell" pitchFamily="2" charset="0"/>
        <a:buChar char="–"/>
        <a:defRPr sz="1600" baseline="0">
          <a:solidFill>
            <a:schemeClr val="bg2"/>
          </a:solidFill>
          <a:latin typeface="Museo Sans For Dell" pitchFamily="2" charset="0"/>
          <a:ea typeface="Museo Sans For Dell" pitchFamily="2" charset="0"/>
        </a:defRPr>
      </a:lvl2pPr>
      <a:lvl3pPr marL="909638" indent="-220663" algn="l" rtl="0" eaLnBrk="1" fontAlgn="base" hangingPunct="1">
        <a:lnSpc>
          <a:spcPct val="90000"/>
        </a:lnSpc>
        <a:spcBef>
          <a:spcPts val="100"/>
        </a:spcBef>
        <a:spcAft>
          <a:spcPts val="100"/>
        </a:spcAft>
        <a:buClr>
          <a:schemeClr val="accent1"/>
        </a:buClr>
        <a:buFont typeface="Museo Sans For Dell" pitchFamily="2" charset="0"/>
        <a:buChar char="›"/>
        <a:defRPr sz="12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100"/>
        </a:spcBef>
        <a:spcAft>
          <a:spcPts val="100"/>
        </a:spcAft>
        <a:buClr>
          <a:schemeClr val="accent1"/>
        </a:buClr>
        <a:buFont typeface="Museo For Dell 300" pitchFamily="50" charset="0"/>
        <a:buChar char="–"/>
        <a:defRPr sz="120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457200" y="196185"/>
            <a:ext cx="8229600" cy="6377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br>
              <a:rPr lang="en-US" dirty="0" smtClean="0"/>
            </a:br>
            <a:endParaRPr lang="en-US" dirty="0" smtClean="0"/>
          </a:p>
        </p:txBody>
      </p:sp>
      <p:sp>
        <p:nvSpPr>
          <p:cNvPr id="1029" name="Text Placeholder 12"/>
          <p:cNvSpPr>
            <a:spLocks noGrp="1"/>
          </p:cNvSpPr>
          <p:nvPr>
            <p:ph type="body" idx="1"/>
          </p:nvPr>
        </p:nvSpPr>
        <p:spPr bwMode="auto">
          <a:xfrm>
            <a:off x="457200" y="960120"/>
            <a:ext cx="8229600" cy="356616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2"/>
            <a:endParaRPr lang="en-US" dirty="0" smtClean="0"/>
          </a:p>
        </p:txBody>
      </p:sp>
      <p:sp>
        <p:nvSpPr>
          <p:cNvPr id="4" name="TextBox 3"/>
          <p:cNvSpPr txBox="1"/>
          <p:nvPr/>
        </p:nvSpPr>
        <p:spPr bwMode="black">
          <a:xfrm>
            <a:off x="5350339" y="4826239"/>
            <a:ext cx="2743200" cy="153888"/>
          </a:xfrm>
          <a:prstGeom prst="rect">
            <a:avLst/>
          </a:prstGeom>
          <a:noFill/>
        </p:spPr>
        <p:txBody>
          <a:bodyPr lIns="0" tIns="0" rIns="0" bIns="0">
            <a:prstTxWarp prst="textNoShape">
              <a:avLst/>
            </a:prstTxWarp>
            <a:spAutoFit/>
          </a:bodyPr>
          <a:lstStyle/>
          <a:p>
            <a:pPr algn="r"/>
            <a:r>
              <a:rPr lang="en-US" sz="1000" dirty="0">
                <a:solidFill>
                  <a:srgbClr val="000000">
                    <a:lumMod val="60000"/>
                    <a:lumOff val="40000"/>
                  </a:srgbClr>
                </a:solidFill>
                <a:latin typeface="Museo Sans For Dell"/>
              </a:rPr>
              <a:t>Global Diversity &amp; Inclusion</a:t>
            </a:r>
          </a:p>
        </p:txBody>
      </p:sp>
      <p:pic>
        <p:nvPicPr>
          <p:cNvPr id="6" name="Picture 5" descr="dell_gray_logo.png"/>
          <p:cNvPicPr>
            <a:picLocks noChangeAspect="1"/>
          </p:cNvPicPr>
          <p:nvPr/>
        </p:nvPicPr>
        <p:blipFill>
          <a:blip r:embed="rId14" cstate="screen"/>
          <a:stretch>
            <a:fillRect/>
          </a:stretch>
        </p:blipFill>
        <p:spPr>
          <a:xfrm>
            <a:off x="8193025" y="4670013"/>
            <a:ext cx="573025" cy="429769"/>
          </a:xfrm>
          <a:prstGeom prst="rect">
            <a:avLst/>
          </a:prstGeom>
        </p:spPr>
      </p:pic>
      <p:sp>
        <p:nvSpPr>
          <p:cNvPr id="7" name="Footer Placeholder 4"/>
          <p:cNvSpPr>
            <a:spLocks noGrp="1"/>
          </p:cNvSpPr>
          <p:nvPr>
            <p:ph type="ftr" sz="quarter" idx="3"/>
          </p:nvPr>
        </p:nvSpPr>
        <p:spPr>
          <a:xfrm>
            <a:off x="742957" y="4822031"/>
            <a:ext cx="1885950" cy="114300"/>
          </a:xfrm>
          <a:prstGeom prst="rect">
            <a:avLst/>
          </a:prstGeom>
        </p:spPr>
        <p:txBody>
          <a:bodyPr vert="horz" lIns="0" tIns="0" rIns="91266"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8" name="Slide Number Placeholder 5"/>
          <p:cNvSpPr>
            <a:spLocks noGrp="1"/>
          </p:cNvSpPr>
          <p:nvPr>
            <p:ph type="sldNum" sz="quarter" idx="4"/>
          </p:nvPr>
        </p:nvSpPr>
        <p:spPr>
          <a:xfrm>
            <a:off x="435555" y="4823660"/>
            <a:ext cx="260349" cy="114299"/>
          </a:xfrm>
          <a:prstGeom prst="rect">
            <a:avLst/>
          </a:prstGeom>
        </p:spPr>
        <p:txBody>
          <a:bodyPr vert="horz" lIns="0" tIns="0" rIns="91266"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10" name="Date Placeholder 8"/>
          <p:cNvSpPr>
            <a:spLocks noGrp="1"/>
          </p:cNvSpPr>
          <p:nvPr>
            <p:ph type="dt" sz="half" idx="2"/>
          </p:nvPr>
        </p:nvSpPr>
        <p:spPr>
          <a:xfrm>
            <a:off x="1828819" y="4821686"/>
            <a:ext cx="914401" cy="114299"/>
          </a:xfrm>
          <a:prstGeom prst="rect">
            <a:avLst/>
          </a:prstGeom>
        </p:spPr>
        <p:txBody>
          <a:bodyPr vert="horz" lIns="91266" tIns="45633" rIns="91266" bIns="45633"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496D0BA0-97A1-4BC8-8CF3-B745440C6559}" type="datetime1">
              <a:rPr>
                <a:solidFill>
                  <a:srgbClr val="000000">
                    <a:lumMod val="60000"/>
                    <a:lumOff val="40000"/>
                  </a:srgbClr>
                </a:solidFill>
              </a:rPr>
              <a:pPr/>
              <a:t>10/3/2011</a:t>
            </a:fld>
            <a:endParaRPr dirty="0">
              <a:solidFill>
                <a:srgbClr val="000000">
                  <a:lumMod val="60000"/>
                  <a:lumOff val="40000"/>
                </a:srgbClr>
              </a:solidFill>
            </a:endParaRPr>
          </a:p>
        </p:txBody>
      </p:sp>
      <p:sp>
        <p:nvSpPr>
          <p:cNvPr id="2" name="fl" descr="                        Dell - Internal Use - Confidential"/>
          <p:cNvSpPr txBox="1"/>
          <p:nvPr/>
        </p:nvSpPr>
        <p:spPr>
          <a:xfrm>
            <a:off x="0" y="4963414"/>
            <a:ext cx="9144000" cy="210058"/>
          </a:xfrm>
          <a:prstGeom prst="rect">
            <a:avLst/>
          </a:prstGeom>
          <a:noFill/>
        </p:spPr>
        <p:txBody>
          <a:bodyPr vert="horz" wrap="square" rtlCol="0">
            <a:spAutoFit/>
          </a:bodyPr>
          <a:lstStyle/>
          <a:p>
            <a:pPr marL="233363" indent="-233363" algn="l">
              <a:lnSpc>
                <a:spcPct val="90000"/>
              </a:lnSpc>
              <a:spcBef>
                <a:spcPts val="100"/>
              </a:spcBef>
              <a:spcAft>
                <a:spcPts val="100"/>
              </a:spcAft>
              <a:buClr>
                <a:srgbClr val="0085C3"/>
              </a:buClr>
              <a:buFont typeface="Arial" pitchFamily="34" charset="0"/>
              <a:buChar char="•"/>
            </a:pPr>
            <a:r>
              <a:rPr lang="en-US" sz="850" b="1" i="0" u="none" baseline="0" smtClean="0">
                <a:solidFill>
                  <a:srgbClr val="7F7F7F"/>
                </a:solidFill>
                <a:latin typeface="museo sans for dell"/>
              </a:rPr>
              <a:t>                        Dell - Internal Use - Confidential</a:t>
            </a:r>
            <a:endParaRPr lang="en-US" sz="850" b="1" i="0" u="none" baseline="0" dirty="0" smtClean="0">
              <a:solidFill>
                <a:srgbClr val="7F7F7F"/>
              </a:solidFill>
              <a:latin typeface="museo sans for dell"/>
            </a:endParaRPr>
          </a:p>
        </p:txBody>
      </p:sp>
    </p:spTree>
    <p:extLst>
      <p:ext uri="{BB962C8B-B14F-4D97-AF65-F5344CB8AC3E}">
        <p14:creationId xmlns:p14="http://schemas.microsoft.com/office/powerpoint/2010/main" val="575202825"/>
      </p:ext>
    </p:extLst>
  </p:cSld>
  <p:clrMap bg1="dk2" tx1="lt1" bg2="dk1" tx2="lt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Lst>
  <p:transition spd="med">
    <p:wipe dir="r"/>
  </p:transition>
  <p:timing>
    <p:tnLst>
      <p:par>
        <p:cTn id="1" dur="indefinite" restart="never" nodeType="tmRoot"/>
      </p:par>
    </p:tnLst>
  </p:timing>
  <p:hf hdr="0"/>
  <p:txStyles>
    <p:titleStyle>
      <a:lvl1pPr algn="l" rtl="0" eaLnBrk="1" fontAlgn="base" hangingPunct="1">
        <a:lnSpc>
          <a:spcPct val="90000"/>
        </a:lnSpc>
        <a:spcBef>
          <a:spcPct val="0"/>
        </a:spcBef>
        <a:spcAft>
          <a:spcPct val="0"/>
        </a:spcAft>
        <a:defRPr sz="3200" b="0" cap="none" baseline="0">
          <a:solidFill>
            <a:schemeClr val="accent1"/>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6331"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2656"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68985"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5313"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159" indent="-228159" algn="l" rtl="0" eaLnBrk="1" fontAlgn="base" hangingPunct="1">
        <a:lnSpc>
          <a:spcPct val="90000"/>
        </a:lnSpc>
        <a:spcBef>
          <a:spcPts val="100"/>
        </a:spcBef>
        <a:spcAft>
          <a:spcPts val="100"/>
        </a:spcAft>
        <a:buClr>
          <a:schemeClr val="accent1"/>
        </a:buClr>
        <a:buFont typeface="Arial" pitchFamily="34" charset="0"/>
        <a:buChar char="•"/>
        <a:defRPr sz="2000">
          <a:solidFill>
            <a:schemeClr val="bg2"/>
          </a:solidFill>
          <a:latin typeface="Museo Sans For Dell" pitchFamily="2" charset="0"/>
          <a:ea typeface="Museo Sans For Dell" pitchFamily="2" charset="0"/>
          <a:cs typeface="+mn-cs"/>
        </a:defRPr>
      </a:lvl1pPr>
      <a:lvl2pPr marL="573580" indent="-223410" algn="l" rtl="0" eaLnBrk="1" fontAlgn="base" hangingPunct="1">
        <a:lnSpc>
          <a:spcPct val="90000"/>
        </a:lnSpc>
        <a:spcBef>
          <a:spcPts val="100"/>
        </a:spcBef>
        <a:spcAft>
          <a:spcPts val="100"/>
        </a:spcAft>
        <a:buClr>
          <a:schemeClr val="accent1"/>
        </a:buClr>
        <a:buFont typeface="Museo Sans For Dell" pitchFamily="2" charset="0"/>
        <a:buChar char="–"/>
        <a:defRPr sz="1800" baseline="0">
          <a:solidFill>
            <a:schemeClr val="bg2"/>
          </a:solidFill>
          <a:latin typeface="Museo Sans For Dell" pitchFamily="2" charset="0"/>
          <a:ea typeface="Museo Sans For Dell" pitchFamily="2" charset="0"/>
        </a:defRPr>
      </a:lvl2pPr>
      <a:lvl3pPr marL="907903" indent="-220242" algn="l" rtl="0" eaLnBrk="1" fontAlgn="base" hangingPunct="1">
        <a:lnSpc>
          <a:spcPct val="90000"/>
        </a:lnSpc>
        <a:spcBef>
          <a:spcPts val="100"/>
        </a:spcBef>
        <a:spcAft>
          <a:spcPts val="100"/>
        </a:spcAft>
        <a:buClr>
          <a:schemeClr val="accent1"/>
        </a:buClr>
        <a:buFont typeface="Museo Sans For Dell" pitchFamily="2" charset="0"/>
        <a:buChar char="›"/>
        <a:defRPr sz="1600" baseline="0">
          <a:solidFill>
            <a:schemeClr val="bg2"/>
          </a:solidFill>
          <a:latin typeface="Museo Sans For Dell" pitchFamily="2" charset="0"/>
          <a:ea typeface="Museo Sans For Dell" pitchFamily="2" charset="0"/>
        </a:defRPr>
      </a:lvl3pPr>
      <a:lvl4pPr marL="1243813" indent="-221825" algn="l" rtl="0" eaLnBrk="1" fontAlgn="base" hangingPunct="1">
        <a:lnSpc>
          <a:spcPct val="90000"/>
        </a:lnSpc>
        <a:spcBef>
          <a:spcPts val="100"/>
        </a:spcBef>
        <a:spcAft>
          <a:spcPts val="100"/>
        </a:spcAft>
        <a:buClr>
          <a:schemeClr val="accent1"/>
        </a:buClr>
        <a:buFont typeface="Museo For Dell 300" pitchFamily="50" charset="0"/>
        <a:buChar char="–"/>
        <a:defRPr sz="1400">
          <a:solidFill>
            <a:schemeClr val="bg2"/>
          </a:solidFill>
          <a:latin typeface="Museo Sans For Dell" pitchFamily="2" charset="0"/>
          <a:ea typeface="Museo Sans For Dell" pitchFamily="2" charset="0"/>
        </a:defRPr>
      </a:lvl4pPr>
      <a:lvl5pPr marL="1605073" indent="-23608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1402" indent="-23608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17728" indent="-23608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4059" indent="-23608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0386" indent="-23608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2656" rtl="0" eaLnBrk="1" latinLnBrk="0" hangingPunct="1">
        <a:defRPr sz="1800" kern="1200">
          <a:solidFill>
            <a:schemeClr val="tx1"/>
          </a:solidFill>
          <a:latin typeface="+mn-lt"/>
          <a:ea typeface="+mn-ea"/>
          <a:cs typeface="+mn-cs"/>
        </a:defRPr>
      </a:lvl1pPr>
      <a:lvl2pPr marL="456331" algn="l" defTabSz="912656" rtl="0" eaLnBrk="1" latinLnBrk="0" hangingPunct="1">
        <a:defRPr sz="1800" kern="1200">
          <a:solidFill>
            <a:schemeClr val="tx1"/>
          </a:solidFill>
          <a:latin typeface="+mn-lt"/>
          <a:ea typeface="+mn-ea"/>
          <a:cs typeface="+mn-cs"/>
        </a:defRPr>
      </a:lvl2pPr>
      <a:lvl3pPr marL="912656" algn="l" defTabSz="912656" rtl="0" eaLnBrk="1" latinLnBrk="0" hangingPunct="1">
        <a:defRPr sz="1800" kern="1200">
          <a:solidFill>
            <a:schemeClr val="tx1"/>
          </a:solidFill>
          <a:latin typeface="+mn-lt"/>
          <a:ea typeface="+mn-ea"/>
          <a:cs typeface="+mn-cs"/>
        </a:defRPr>
      </a:lvl3pPr>
      <a:lvl4pPr marL="1368985" algn="l" defTabSz="912656" rtl="0" eaLnBrk="1" latinLnBrk="0" hangingPunct="1">
        <a:defRPr sz="1800" kern="1200">
          <a:solidFill>
            <a:schemeClr val="tx1"/>
          </a:solidFill>
          <a:latin typeface="+mn-lt"/>
          <a:ea typeface="+mn-ea"/>
          <a:cs typeface="+mn-cs"/>
        </a:defRPr>
      </a:lvl4pPr>
      <a:lvl5pPr marL="1825313" algn="l" defTabSz="912656" rtl="0" eaLnBrk="1" latinLnBrk="0" hangingPunct="1">
        <a:defRPr sz="1800" kern="1200">
          <a:solidFill>
            <a:schemeClr val="tx1"/>
          </a:solidFill>
          <a:latin typeface="+mn-lt"/>
          <a:ea typeface="+mn-ea"/>
          <a:cs typeface="+mn-cs"/>
        </a:defRPr>
      </a:lvl5pPr>
      <a:lvl6pPr marL="2281643" algn="l" defTabSz="912656" rtl="0" eaLnBrk="1" latinLnBrk="0" hangingPunct="1">
        <a:defRPr sz="1800" kern="1200">
          <a:solidFill>
            <a:schemeClr val="tx1"/>
          </a:solidFill>
          <a:latin typeface="+mn-lt"/>
          <a:ea typeface="+mn-ea"/>
          <a:cs typeface="+mn-cs"/>
        </a:defRPr>
      </a:lvl6pPr>
      <a:lvl7pPr marL="2737972" algn="l" defTabSz="912656" rtl="0" eaLnBrk="1" latinLnBrk="0" hangingPunct="1">
        <a:defRPr sz="1800" kern="1200">
          <a:solidFill>
            <a:schemeClr val="tx1"/>
          </a:solidFill>
          <a:latin typeface="+mn-lt"/>
          <a:ea typeface="+mn-ea"/>
          <a:cs typeface="+mn-cs"/>
        </a:defRPr>
      </a:lvl7pPr>
      <a:lvl8pPr marL="3194300" algn="l" defTabSz="912656" rtl="0" eaLnBrk="1" latinLnBrk="0" hangingPunct="1">
        <a:defRPr sz="1800" kern="1200">
          <a:solidFill>
            <a:schemeClr val="tx1"/>
          </a:solidFill>
          <a:latin typeface="+mn-lt"/>
          <a:ea typeface="+mn-ea"/>
          <a:cs typeface="+mn-cs"/>
        </a:defRPr>
      </a:lvl8pPr>
      <a:lvl9pPr marL="3650628" algn="l" defTabSz="9126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tags" Target="../tags/tag2.xml"/><Relationship Id="rId7" Type="http://schemas.openxmlformats.org/officeDocument/2006/relationships/tags" Target="../tags/tag6.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image" Target="../media/image23.emf"/><Relationship Id="rId5" Type="http://schemas.openxmlformats.org/officeDocument/2006/relationships/tags" Target="../tags/tag4.xml"/><Relationship Id="rId10" Type="http://schemas.openxmlformats.org/officeDocument/2006/relationships/oleObject" Target="../embeddings/oleObject1.bin"/><Relationship Id="rId4" Type="http://schemas.openxmlformats.org/officeDocument/2006/relationships/tags" Target="../tags/tag3.xml"/><Relationship Id="rId9"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6.jpeg"/><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cid:image011.jpg@01CE1680.BADFFEF0" TargetMode="External"/><Relationship Id="rId15" Type="http://schemas.openxmlformats.org/officeDocument/2006/relationships/image" Target="../media/image17.png"/><Relationship Id="rId10" Type="http://schemas.openxmlformats.org/officeDocument/2006/relationships/image" Target="../media/image12.jpeg"/><Relationship Id="rId4" Type="http://schemas.openxmlformats.org/officeDocument/2006/relationships/image" Target="../media/image7.jpeg"/><Relationship Id="rId9" Type="http://schemas.openxmlformats.org/officeDocument/2006/relationships/image" Target="../media/image11.pn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hyperlink" Target="http://intranet.dell.com/dept/hr/Global/CR/Diversity/NetworkGroups/aDellante/Pages/aDellanteWelcome.aspx" TargetMode="External"/><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hyperlink" Target="http://intranet.dell.com/hr/home/SiteDirectory/GlobalDiversity/NetworkGroups/Lists/Network%20Group%20Request%20Form/NewForm.aspx?Source=http://intranet.dell.com/hr/home/SiteDirectory/GlobalDiversity/NetworkGroups/Lists/Network%20Group%20Request%20Form/overview.asp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150" y="1617070"/>
            <a:ext cx="5962650" cy="755014"/>
          </a:xfrm>
        </p:spPr>
        <p:txBody>
          <a:bodyPr/>
          <a:lstStyle/>
          <a:p>
            <a:r>
              <a:rPr lang="en-US" sz="2800" dirty="0" smtClean="0"/>
              <a:t>Employee Resource Groups</a:t>
            </a:r>
            <a:br>
              <a:rPr lang="en-US" sz="2800" dirty="0" smtClean="0"/>
            </a:br>
            <a:r>
              <a:rPr lang="en-US" sz="2800" dirty="0" smtClean="0"/>
              <a:t>Strategy &amp; Governance</a:t>
            </a:r>
            <a:endParaRPr lang="en-US" sz="2800" dirty="0"/>
          </a:p>
        </p:txBody>
      </p:sp>
      <p:sp>
        <p:nvSpPr>
          <p:cNvPr id="3" name="Subtitle 2"/>
          <p:cNvSpPr>
            <a:spLocks noGrp="1"/>
          </p:cNvSpPr>
          <p:nvPr>
            <p:ph type="subTitle" idx="1"/>
          </p:nvPr>
        </p:nvSpPr>
        <p:spPr>
          <a:xfrm>
            <a:off x="447675" y="3155217"/>
            <a:ext cx="5953125" cy="600076"/>
          </a:xfrm>
        </p:spPr>
        <p:txBody>
          <a:bodyPr>
            <a:normAutofit/>
          </a:bodyPr>
          <a:lstStyle/>
          <a:p>
            <a:pPr>
              <a:spcBef>
                <a:spcPts val="800"/>
              </a:spcBef>
            </a:pPr>
            <a:r>
              <a:rPr lang="en-US" dirty="0" smtClean="0"/>
              <a:t>April </a:t>
            </a:r>
            <a:r>
              <a:rPr lang="en-US" dirty="0" smtClean="0"/>
              <a:t>2014</a:t>
            </a:r>
            <a:endParaRPr lang="en-US" dirty="0"/>
          </a:p>
          <a:p>
            <a:endParaRPr lang="en-US" dirty="0"/>
          </a:p>
        </p:txBody>
      </p:sp>
    </p:spTree>
    <p:extLst>
      <p:ext uri="{BB962C8B-B14F-4D97-AF65-F5344CB8AC3E}">
        <p14:creationId xmlns:p14="http://schemas.microsoft.com/office/powerpoint/2010/main" val="797429672"/>
      </p:ext>
    </p:extLst>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818084186"/>
              </p:ext>
            </p:extLst>
          </p:nvPr>
        </p:nvGraphicFramePr>
        <p:xfrm>
          <a:off x="1591" y="1589"/>
          <a:ext cx="1587" cy="1587"/>
        </p:xfrm>
        <a:graphic>
          <a:graphicData uri="http://schemas.openxmlformats.org/presentationml/2006/ole">
            <mc:AlternateContent xmlns:mc="http://schemas.openxmlformats.org/markup-compatibility/2006">
              <mc:Choice xmlns:v="urn:schemas-microsoft-com:vml" Requires="v">
                <p:oleObj spid="_x0000_s1031" name="think-cell Slide" r:id="rId10" imgW="360" imgH="360" progId="">
                  <p:embed/>
                </p:oleObj>
              </mc:Choice>
              <mc:Fallback>
                <p:oleObj name="think-cell Slide" r:id="rId10" imgW="360" imgH="36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91"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18" name="Straight Connector 117"/>
          <p:cNvCxnSpPr/>
          <p:nvPr>
            <p:custDataLst>
              <p:tags r:id="rId3"/>
            </p:custDataLst>
          </p:nvPr>
        </p:nvCxnSpPr>
        <p:spPr>
          <a:xfrm>
            <a:off x="872678" y="5976836"/>
            <a:ext cx="8271322" cy="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2" name="Round Same Side Corner Rectangle 31"/>
          <p:cNvSpPr/>
          <p:nvPr/>
        </p:nvSpPr>
        <p:spPr>
          <a:xfrm rot="16200000">
            <a:off x="5388984" y="-1563249"/>
            <a:ext cx="960609" cy="6585551"/>
          </a:xfrm>
          <a:prstGeom prst="round2SameRect">
            <a:avLst>
              <a:gd name="adj1" fmla="val 6631"/>
              <a:gd name="adj2" fmla="val 0"/>
            </a:avLst>
          </a:prstGeom>
          <a:solidFill>
            <a:schemeClr val="accent5">
              <a:lumMod val="40000"/>
              <a:lumOff val="60000"/>
            </a:schemeClr>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rgbClr val="FFFFFF"/>
              </a:solidFill>
              <a:latin typeface="Museo Sans For Dell"/>
            </a:endParaRPr>
          </a:p>
        </p:txBody>
      </p:sp>
      <p:sp>
        <p:nvSpPr>
          <p:cNvPr id="35" name="TextBox 13"/>
          <p:cNvSpPr txBox="1"/>
          <p:nvPr/>
        </p:nvSpPr>
        <p:spPr bwMode="white">
          <a:xfrm>
            <a:off x="57275" y="1139950"/>
            <a:ext cx="2165530" cy="430849"/>
          </a:xfrm>
          <a:prstGeom prst="rect">
            <a:avLst/>
          </a:prstGeom>
          <a:noFill/>
        </p:spPr>
        <p:txBody>
          <a:bodyPr wrap="square" rtlCol="0">
            <a:no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nSpc>
                <a:spcPct val="90000"/>
              </a:lnSpc>
              <a:spcBef>
                <a:spcPts val="600"/>
              </a:spcBef>
            </a:pPr>
            <a:r>
              <a:rPr lang="en-US" sz="1800" b="1" dirty="0" smtClean="0">
                <a:solidFill>
                  <a:srgbClr val="7AB800"/>
                </a:solidFill>
                <a:latin typeface="Museo For Dell"/>
              </a:rPr>
              <a:t>Marketplace &amp; Brand</a:t>
            </a:r>
            <a:endParaRPr lang="en-US" sz="1800" b="1" dirty="0">
              <a:solidFill>
                <a:srgbClr val="7AB800"/>
              </a:solidFill>
              <a:latin typeface="Museo For Dell"/>
            </a:endParaRPr>
          </a:p>
        </p:txBody>
      </p:sp>
      <p:sp>
        <p:nvSpPr>
          <p:cNvPr id="36" name="TextBox 13"/>
          <p:cNvSpPr txBox="1"/>
          <p:nvPr/>
        </p:nvSpPr>
        <p:spPr bwMode="white">
          <a:xfrm>
            <a:off x="45676" y="2398931"/>
            <a:ext cx="2530837" cy="431545"/>
          </a:xfrm>
          <a:prstGeom prst="rect">
            <a:avLst/>
          </a:prstGeom>
          <a:noFill/>
        </p:spPr>
        <p:txBody>
          <a:bodyPr wrap="square" rtlCol="0">
            <a:no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nSpc>
                <a:spcPct val="90000"/>
              </a:lnSpc>
              <a:spcBef>
                <a:spcPts val="600"/>
              </a:spcBef>
            </a:pPr>
            <a:r>
              <a:rPr lang="en-US" sz="1800" b="1" dirty="0" smtClean="0">
                <a:solidFill>
                  <a:srgbClr val="6E2585"/>
                </a:solidFill>
                <a:latin typeface="Museo For Dell"/>
              </a:rPr>
              <a:t>Culture &amp; Engagement</a:t>
            </a:r>
            <a:endParaRPr lang="en-US" sz="1800" b="1" dirty="0">
              <a:solidFill>
                <a:srgbClr val="6E2585"/>
              </a:solidFill>
              <a:latin typeface="Museo For Dell"/>
            </a:endParaRPr>
          </a:p>
        </p:txBody>
      </p:sp>
      <p:sp>
        <p:nvSpPr>
          <p:cNvPr id="39" name="Round Same Side Corner Rectangle 38"/>
          <p:cNvSpPr/>
          <p:nvPr/>
        </p:nvSpPr>
        <p:spPr>
          <a:xfrm rot="16200000">
            <a:off x="5337409" y="-413695"/>
            <a:ext cx="1027668" cy="6585551"/>
          </a:xfrm>
          <a:prstGeom prst="round2SameRect">
            <a:avLst>
              <a:gd name="adj1" fmla="val 5947"/>
              <a:gd name="adj2" fmla="val 0"/>
            </a:avLst>
          </a:prstGeom>
          <a:solidFill>
            <a:schemeClr val="accent5">
              <a:lumMod val="40000"/>
              <a:lumOff val="60000"/>
            </a:schemeClr>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rgbClr val="FFFFFF"/>
              </a:solidFill>
              <a:latin typeface="Museo Sans For Dell"/>
            </a:endParaRPr>
          </a:p>
        </p:txBody>
      </p:sp>
      <p:sp>
        <p:nvSpPr>
          <p:cNvPr id="37" name="Oval 36"/>
          <p:cNvSpPr/>
          <p:nvPr/>
        </p:nvSpPr>
        <p:spPr>
          <a:xfrm>
            <a:off x="2164107" y="1365648"/>
            <a:ext cx="658558" cy="658558"/>
          </a:xfrm>
          <a:prstGeom prst="ellipse">
            <a:avLst/>
          </a:prstGeom>
          <a:solidFill>
            <a:schemeClr val="tx2"/>
          </a:solidFill>
          <a:ln>
            <a:solidFill>
              <a:schemeClr val="tx2"/>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rgbClr val="FFFFFF"/>
              </a:solidFill>
              <a:latin typeface="Museo Sans For Dell"/>
            </a:endParaRPr>
          </a:p>
        </p:txBody>
      </p:sp>
      <p:sp>
        <p:nvSpPr>
          <p:cNvPr id="38" name="Oval 37"/>
          <p:cNvSpPr/>
          <p:nvPr/>
        </p:nvSpPr>
        <p:spPr>
          <a:xfrm>
            <a:off x="2222807" y="1424354"/>
            <a:ext cx="541169" cy="541169"/>
          </a:xfrm>
          <a:prstGeom prst="ellipse">
            <a:avLst/>
          </a:prstGeom>
          <a:solidFill>
            <a:schemeClr val="accent2"/>
          </a:solidFill>
          <a:ln>
            <a:solidFill>
              <a:schemeClr val="tx2"/>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rgbClr val="FFFFFF"/>
              </a:solidFill>
              <a:latin typeface="Museo Sans For Dell"/>
            </a:endParaRPr>
          </a:p>
        </p:txBody>
      </p:sp>
      <p:sp>
        <p:nvSpPr>
          <p:cNvPr id="42" name="Oval 41"/>
          <p:cNvSpPr/>
          <p:nvPr/>
        </p:nvSpPr>
        <p:spPr>
          <a:xfrm>
            <a:off x="2164107" y="2521983"/>
            <a:ext cx="658558" cy="658558"/>
          </a:xfrm>
          <a:prstGeom prst="ellipse">
            <a:avLst/>
          </a:prstGeom>
          <a:solidFill>
            <a:schemeClr val="tx2"/>
          </a:solidFill>
          <a:ln>
            <a:solidFill>
              <a:schemeClr val="tx2"/>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rgbClr val="FFFFFF"/>
              </a:solidFill>
              <a:latin typeface="Museo Sans For Dell"/>
            </a:endParaRPr>
          </a:p>
        </p:txBody>
      </p:sp>
      <p:sp>
        <p:nvSpPr>
          <p:cNvPr id="43" name="Oval 42"/>
          <p:cNvSpPr/>
          <p:nvPr/>
        </p:nvSpPr>
        <p:spPr>
          <a:xfrm>
            <a:off x="2222807" y="2580689"/>
            <a:ext cx="541169" cy="541169"/>
          </a:xfrm>
          <a:prstGeom prst="ellipse">
            <a:avLst/>
          </a:prstGeom>
          <a:solidFill>
            <a:schemeClr val="accent6"/>
          </a:solidFill>
          <a:ln>
            <a:solidFill>
              <a:schemeClr val="tx2"/>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rgbClr val="FFFFFF"/>
              </a:solidFill>
              <a:latin typeface="Museo Sans For Dell"/>
            </a:endParaRPr>
          </a:p>
        </p:txBody>
      </p:sp>
      <p:sp>
        <p:nvSpPr>
          <p:cNvPr id="46" name="TextBox 13"/>
          <p:cNvSpPr txBox="1"/>
          <p:nvPr/>
        </p:nvSpPr>
        <p:spPr bwMode="white">
          <a:xfrm>
            <a:off x="45675" y="3450751"/>
            <a:ext cx="2233792" cy="487790"/>
          </a:xfrm>
          <a:prstGeom prst="rect">
            <a:avLst/>
          </a:prstGeom>
          <a:noFill/>
        </p:spPr>
        <p:txBody>
          <a:bodyPr wrap="square" rtlCol="0">
            <a:no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nSpc>
                <a:spcPct val="90000"/>
              </a:lnSpc>
              <a:spcBef>
                <a:spcPts val="600"/>
              </a:spcBef>
            </a:pPr>
            <a:r>
              <a:rPr lang="en-US" sz="1800" b="1" dirty="0" smtClean="0">
                <a:solidFill>
                  <a:srgbClr val="0085C3"/>
                </a:solidFill>
                <a:latin typeface="Museo For Dell"/>
              </a:rPr>
              <a:t>Representation &amp; Pipeline</a:t>
            </a:r>
            <a:endParaRPr lang="en-US" sz="1800" b="1" dirty="0">
              <a:solidFill>
                <a:srgbClr val="0085C3"/>
              </a:solidFill>
              <a:latin typeface="Museo For Dell"/>
            </a:endParaRPr>
          </a:p>
        </p:txBody>
      </p:sp>
      <p:sp>
        <p:nvSpPr>
          <p:cNvPr id="47" name="Round Same Side Corner Rectangle 46"/>
          <p:cNvSpPr/>
          <p:nvPr/>
        </p:nvSpPr>
        <p:spPr>
          <a:xfrm rot="16200000">
            <a:off x="5238036" y="819150"/>
            <a:ext cx="1226414" cy="6585550"/>
          </a:xfrm>
          <a:prstGeom prst="round2SameRect">
            <a:avLst>
              <a:gd name="adj1" fmla="val 5947"/>
              <a:gd name="adj2" fmla="val 0"/>
            </a:avLst>
          </a:prstGeom>
          <a:solidFill>
            <a:schemeClr val="accent5">
              <a:lumMod val="40000"/>
              <a:lumOff val="60000"/>
            </a:schemeClr>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rgbClr val="FFFFFF"/>
              </a:solidFill>
              <a:latin typeface="Museo Sans For Dell"/>
            </a:endParaRPr>
          </a:p>
        </p:txBody>
      </p:sp>
      <p:sp>
        <p:nvSpPr>
          <p:cNvPr id="49" name="Oval 48"/>
          <p:cNvSpPr/>
          <p:nvPr/>
        </p:nvSpPr>
        <p:spPr>
          <a:xfrm>
            <a:off x="2164107" y="3655458"/>
            <a:ext cx="658558" cy="658558"/>
          </a:xfrm>
          <a:prstGeom prst="ellipse">
            <a:avLst/>
          </a:prstGeom>
          <a:solidFill>
            <a:schemeClr val="tx2"/>
          </a:solidFill>
          <a:ln>
            <a:solidFill>
              <a:schemeClr val="tx2"/>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rgbClr val="FFFFFF"/>
              </a:solidFill>
              <a:latin typeface="Museo Sans For Dell"/>
            </a:endParaRPr>
          </a:p>
        </p:txBody>
      </p:sp>
      <p:sp>
        <p:nvSpPr>
          <p:cNvPr id="50" name="Oval 49"/>
          <p:cNvSpPr/>
          <p:nvPr/>
        </p:nvSpPr>
        <p:spPr>
          <a:xfrm>
            <a:off x="2222807" y="3714164"/>
            <a:ext cx="541169" cy="541169"/>
          </a:xfrm>
          <a:prstGeom prst="ellipse">
            <a:avLst/>
          </a:prstGeom>
          <a:solidFill>
            <a:schemeClr val="accent1"/>
          </a:solidFill>
          <a:ln>
            <a:solidFill>
              <a:schemeClr val="tx2"/>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rgbClr val="FFFFFF"/>
              </a:solidFill>
              <a:latin typeface="Museo Sans For Dell"/>
            </a:endParaRPr>
          </a:p>
        </p:txBody>
      </p:sp>
      <p:sp>
        <p:nvSpPr>
          <p:cNvPr id="8" name="Rectangle 7"/>
          <p:cNvSpPr/>
          <p:nvPr/>
        </p:nvSpPr>
        <p:spPr>
          <a:xfrm>
            <a:off x="4523248" y="1113252"/>
            <a:ext cx="60960" cy="361188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rgbClr val="FFFFFF"/>
              </a:solidFill>
              <a:latin typeface="Museo Sans For Dell"/>
            </a:endParaRPr>
          </a:p>
        </p:txBody>
      </p:sp>
      <p:sp>
        <p:nvSpPr>
          <p:cNvPr id="52" name="Rectangle 51"/>
          <p:cNvSpPr/>
          <p:nvPr/>
        </p:nvSpPr>
        <p:spPr>
          <a:xfrm>
            <a:off x="6446520" y="1113252"/>
            <a:ext cx="60960" cy="361188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rgbClr val="FFFFFF"/>
              </a:solidFill>
              <a:latin typeface="Museo Sans For Dell"/>
            </a:endParaRPr>
          </a:p>
        </p:txBody>
      </p:sp>
      <p:sp>
        <p:nvSpPr>
          <p:cNvPr id="65" name="Round Same Side Corner Rectangle 64"/>
          <p:cNvSpPr/>
          <p:nvPr>
            <p:custDataLst>
              <p:tags r:id="rId4"/>
            </p:custDataLst>
          </p:nvPr>
        </p:nvSpPr>
        <p:spPr>
          <a:xfrm>
            <a:off x="6525543" y="893136"/>
            <a:ext cx="2636520" cy="364436"/>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ctr">
              <a:lnSpc>
                <a:spcPct val="85000"/>
              </a:lnSpc>
            </a:pPr>
            <a:r>
              <a:rPr lang="en-US" sz="1400" b="1" dirty="0" smtClean="0">
                <a:solidFill>
                  <a:srgbClr val="FFFFFF"/>
                </a:solidFill>
              </a:rPr>
              <a:t>Business Impact</a:t>
            </a:r>
            <a:endParaRPr lang="en-US" sz="1400" b="1" dirty="0">
              <a:solidFill>
                <a:srgbClr val="FFFFFF"/>
              </a:solidFill>
            </a:endParaRPr>
          </a:p>
        </p:txBody>
      </p:sp>
      <p:sp>
        <p:nvSpPr>
          <p:cNvPr id="66" name="Round Same Side Corner Rectangle 65"/>
          <p:cNvSpPr/>
          <p:nvPr>
            <p:custDataLst>
              <p:tags r:id="rId5"/>
            </p:custDataLst>
          </p:nvPr>
        </p:nvSpPr>
        <p:spPr>
          <a:xfrm>
            <a:off x="4584226" y="893136"/>
            <a:ext cx="1864217" cy="364436"/>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ctr">
              <a:lnSpc>
                <a:spcPct val="85000"/>
              </a:lnSpc>
            </a:pPr>
            <a:r>
              <a:rPr lang="en-US" sz="1400" b="1" dirty="0" smtClean="0">
                <a:solidFill>
                  <a:srgbClr val="FFFFFF"/>
                </a:solidFill>
              </a:rPr>
              <a:t>Community Focus</a:t>
            </a:r>
            <a:endParaRPr lang="en-US" sz="1400" b="1" dirty="0">
              <a:solidFill>
                <a:srgbClr val="FFFFFF"/>
              </a:solidFill>
            </a:endParaRPr>
          </a:p>
        </p:txBody>
      </p:sp>
      <p:sp>
        <p:nvSpPr>
          <p:cNvPr id="67" name="Round Same Side Corner Rectangle 66"/>
          <p:cNvSpPr/>
          <p:nvPr>
            <p:custDataLst>
              <p:tags r:id="rId6"/>
            </p:custDataLst>
          </p:nvPr>
        </p:nvSpPr>
        <p:spPr>
          <a:xfrm>
            <a:off x="2558469" y="884785"/>
            <a:ext cx="1964781" cy="364436"/>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ctr">
              <a:lnSpc>
                <a:spcPct val="85000"/>
              </a:lnSpc>
            </a:pPr>
            <a:r>
              <a:rPr lang="en-US" sz="1400" b="1" dirty="0" smtClean="0">
                <a:solidFill>
                  <a:srgbClr val="FFFFFF"/>
                </a:solidFill>
              </a:rPr>
              <a:t>Team Member Engagement</a:t>
            </a:r>
            <a:endParaRPr lang="en-US" sz="1400" b="1" dirty="0">
              <a:solidFill>
                <a:srgbClr val="FFFFFF"/>
              </a:solidFill>
            </a:endParaRPr>
          </a:p>
        </p:txBody>
      </p:sp>
      <p:sp>
        <p:nvSpPr>
          <p:cNvPr id="69" name="TextBox 68"/>
          <p:cNvSpPr txBox="1"/>
          <p:nvPr/>
        </p:nvSpPr>
        <p:spPr>
          <a:xfrm>
            <a:off x="2673541" y="2452040"/>
            <a:ext cx="1849706" cy="1166473"/>
          </a:xfrm>
          <a:prstGeom prst="rect">
            <a:avLst/>
          </a:prstGeom>
          <a:noFill/>
        </p:spPr>
        <p:txBody>
          <a:bodyPr wrap="square" rtlCol="0">
            <a:spAutoFit/>
          </a:bodyPr>
          <a:lstStyle/>
          <a:p>
            <a:pPr marL="171450" indent="-171450">
              <a:lnSpc>
                <a:spcPct val="90000"/>
              </a:lnSpc>
              <a:spcBef>
                <a:spcPts val="0"/>
              </a:spcBef>
              <a:spcAft>
                <a:spcPts val="300"/>
              </a:spcAft>
              <a:buClr>
                <a:srgbClr val="6E2585"/>
              </a:buClr>
              <a:buFont typeface="Arial" pitchFamily="34" charset="0"/>
              <a:buChar char="•"/>
            </a:pPr>
            <a:r>
              <a:rPr lang="en-US" sz="1200" dirty="0" smtClean="0">
                <a:solidFill>
                  <a:srgbClr val="000000">
                    <a:lumMod val="65000"/>
                    <a:lumOff val="35000"/>
                  </a:srgbClr>
                </a:solidFill>
                <a:latin typeface="Museo Sans For Dell"/>
              </a:rPr>
              <a:t>Professional development initiatives</a:t>
            </a:r>
          </a:p>
          <a:p>
            <a:pPr marL="171450" indent="-171450">
              <a:lnSpc>
                <a:spcPct val="90000"/>
              </a:lnSpc>
              <a:spcBef>
                <a:spcPts val="0"/>
              </a:spcBef>
              <a:spcAft>
                <a:spcPts val="300"/>
              </a:spcAft>
              <a:buClr>
                <a:srgbClr val="6E2585"/>
              </a:buClr>
              <a:buFont typeface="Arial" pitchFamily="34" charset="0"/>
              <a:buChar char="•"/>
            </a:pPr>
            <a:r>
              <a:rPr lang="en-US" sz="1200" dirty="0" smtClean="0">
                <a:solidFill>
                  <a:srgbClr val="000000">
                    <a:lumMod val="65000"/>
                    <a:lumOff val="35000"/>
                  </a:srgbClr>
                </a:solidFill>
                <a:latin typeface="Museo Sans For Dell"/>
              </a:rPr>
              <a:t>Membership / All Hands events</a:t>
            </a:r>
          </a:p>
          <a:p>
            <a:pPr marL="171450" indent="-171450">
              <a:lnSpc>
                <a:spcPct val="90000"/>
              </a:lnSpc>
              <a:spcBef>
                <a:spcPts val="0"/>
              </a:spcBef>
              <a:spcAft>
                <a:spcPts val="300"/>
              </a:spcAft>
              <a:buClr>
                <a:srgbClr val="6E2585"/>
              </a:buClr>
              <a:buFont typeface="Arial" pitchFamily="34" charset="0"/>
              <a:buChar char="•"/>
            </a:pPr>
            <a:r>
              <a:rPr lang="en-US" sz="1200" dirty="0" smtClean="0">
                <a:solidFill>
                  <a:srgbClr val="000000">
                    <a:lumMod val="65000"/>
                    <a:lumOff val="35000"/>
                  </a:srgbClr>
                </a:solidFill>
                <a:latin typeface="Museo Sans For Dell"/>
              </a:rPr>
              <a:t>Networking / Social</a:t>
            </a:r>
          </a:p>
        </p:txBody>
      </p:sp>
      <p:sp>
        <p:nvSpPr>
          <p:cNvPr id="70" name="TextBox 69"/>
          <p:cNvSpPr txBox="1"/>
          <p:nvPr/>
        </p:nvSpPr>
        <p:spPr>
          <a:xfrm>
            <a:off x="2763930" y="3605358"/>
            <a:ext cx="2305399" cy="900246"/>
          </a:xfrm>
          <a:prstGeom prst="rect">
            <a:avLst/>
          </a:prstGeom>
          <a:noFill/>
        </p:spPr>
        <p:txBody>
          <a:bodyPr wrap="square" rtlCol="0">
            <a:spAutoFit/>
          </a:bodyPr>
          <a:lstStyle/>
          <a:p>
            <a:pPr marL="171450" indent="-171450">
              <a:lnSpc>
                <a:spcPct val="90000"/>
              </a:lnSpc>
              <a:spcBef>
                <a:spcPts val="0"/>
              </a:spcBef>
              <a:spcAft>
                <a:spcPts val="300"/>
              </a:spcAft>
              <a:buClr>
                <a:srgbClr val="6E2585"/>
              </a:buClr>
              <a:buFont typeface="Arial" pitchFamily="34" charset="0"/>
              <a:buChar char="•"/>
            </a:pPr>
            <a:r>
              <a:rPr lang="en-US" sz="1200" dirty="0" smtClean="0">
                <a:solidFill>
                  <a:srgbClr val="000000">
                    <a:lumMod val="65000"/>
                    <a:lumOff val="35000"/>
                  </a:srgbClr>
                </a:solidFill>
                <a:latin typeface="Museo Sans For Dell"/>
              </a:rPr>
              <a:t>Membership growth</a:t>
            </a:r>
          </a:p>
          <a:p>
            <a:pPr marL="171450" indent="-171450">
              <a:lnSpc>
                <a:spcPct val="90000"/>
              </a:lnSpc>
              <a:spcBef>
                <a:spcPts val="0"/>
              </a:spcBef>
              <a:spcAft>
                <a:spcPts val="300"/>
              </a:spcAft>
              <a:buClr>
                <a:srgbClr val="6E2585"/>
              </a:buClr>
              <a:buFont typeface="Arial" pitchFamily="34" charset="0"/>
              <a:buChar char="•"/>
            </a:pPr>
            <a:r>
              <a:rPr lang="en-US" sz="1200" dirty="0" smtClean="0">
                <a:solidFill>
                  <a:srgbClr val="000000">
                    <a:lumMod val="65000"/>
                    <a:lumOff val="35000"/>
                  </a:srgbClr>
                </a:solidFill>
                <a:latin typeface="Museo Sans For Dell"/>
              </a:rPr>
              <a:t>Chapter growth</a:t>
            </a:r>
          </a:p>
          <a:p>
            <a:pPr marL="171450" indent="-171450">
              <a:lnSpc>
                <a:spcPct val="90000"/>
              </a:lnSpc>
              <a:spcBef>
                <a:spcPts val="0"/>
              </a:spcBef>
              <a:spcAft>
                <a:spcPts val="300"/>
              </a:spcAft>
              <a:buClr>
                <a:srgbClr val="6E2585"/>
              </a:buClr>
              <a:buFont typeface="Arial" pitchFamily="34" charset="0"/>
              <a:buChar char="•"/>
            </a:pPr>
            <a:r>
              <a:rPr lang="en-US" sz="1200" dirty="0" smtClean="0">
                <a:solidFill>
                  <a:srgbClr val="000000">
                    <a:lumMod val="65000"/>
                    <a:lumOff val="35000"/>
                  </a:srgbClr>
                </a:solidFill>
                <a:latin typeface="Museo Sans For Dell"/>
              </a:rPr>
              <a:t>Leadership </a:t>
            </a:r>
          </a:p>
          <a:p>
            <a:pPr>
              <a:lnSpc>
                <a:spcPct val="90000"/>
              </a:lnSpc>
              <a:spcBef>
                <a:spcPts val="0"/>
              </a:spcBef>
              <a:spcAft>
                <a:spcPts val="300"/>
              </a:spcAft>
              <a:buClr>
                <a:srgbClr val="6E2585"/>
              </a:buClr>
            </a:pPr>
            <a:r>
              <a:rPr lang="en-US" sz="1200" dirty="0" smtClean="0">
                <a:solidFill>
                  <a:srgbClr val="000000">
                    <a:lumMod val="65000"/>
                    <a:lumOff val="35000"/>
                  </a:srgbClr>
                </a:solidFill>
                <a:latin typeface="Museo Sans For Dell"/>
              </a:rPr>
              <a:t>     Engagement  (LIL</a:t>
            </a:r>
            <a:r>
              <a:rPr lang="en-US" sz="1400" dirty="0" smtClean="0">
                <a:solidFill>
                  <a:srgbClr val="000000">
                    <a:lumMod val="65000"/>
                    <a:lumOff val="35000"/>
                  </a:srgbClr>
                </a:solidFill>
                <a:latin typeface="Museo Sans For Dell"/>
              </a:rPr>
              <a:t>)</a:t>
            </a:r>
            <a:endParaRPr lang="en-US" sz="1800" dirty="0" smtClean="0">
              <a:solidFill>
                <a:srgbClr val="000000">
                  <a:lumMod val="65000"/>
                  <a:lumOff val="35000"/>
                </a:srgbClr>
              </a:solidFill>
              <a:latin typeface="Museo Sans For Dell"/>
            </a:endParaRPr>
          </a:p>
        </p:txBody>
      </p:sp>
      <p:sp>
        <p:nvSpPr>
          <p:cNvPr id="2" name="Title 1"/>
          <p:cNvSpPr>
            <a:spLocks noGrp="1"/>
          </p:cNvSpPr>
          <p:nvPr>
            <p:ph type="title"/>
          </p:nvPr>
        </p:nvSpPr>
        <p:spPr>
          <a:xfrm>
            <a:off x="170773" y="-1609"/>
            <a:ext cx="9675132" cy="886397"/>
          </a:xfrm>
        </p:spPr>
        <p:txBody>
          <a:bodyPr/>
          <a:lstStyle/>
          <a:p>
            <a:r>
              <a:rPr lang="en-US" dirty="0" smtClean="0">
                <a:solidFill>
                  <a:schemeClr val="bg1"/>
                </a:solidFill>
              </a:rPr>
              <a:t>3x3 Impact </a:t>
            </a:r>
            <a:r>
              <a:rPr lang="en-US" sz="3200" dirty="0" smtClean="0">
                <a:solidFill>
                  <a:schemeClr val="bg1"/>
                </a:solidFill>
              </a:rPr>
              <a:t/>
            </a:r>
            <a:br>
              <a:rPr lang="en-US" sz="3200" dirty="0" smtClean="0">
                <a:solidFill>
                  <a:schemeClr val="bg1"/>
                </a:solidFill>
              </a:rPr>
            </a:br>
            <a:r>
              <a:rPr lang="en-US" sz="3200" dirty="0" smtClean="0">
                <a:solidFill>
                  <a:schemeClr val="bg1"/>
                </a:solidFill>
              </a:rPr>
              <a:t>			</a:t>
            </a:r>
            <a:r>
              <a:rPr lang="en-US" sz="2400" dirty="0" smtClean="0">
                <a:solidFill>
                  <a:schemeClr val="bg1"/>
                </a:solidFill>
              </a:rPr>
              <a:t>ERG:____________	Region/Site:___________</a:t>
            </a:r>
            <a:endParaRPr lang="en-US" sz="2400" dirty="0">
              <a:solidFill>
                <a:schemeClr val="bg1"/>
              </a:solidFill>
            </a:endParaRPr>
          </a:p>
        </p:txBody>
      </p:sp>
      <p:sp>
        <p:nvSpPr>
          <p:cNvPr id="75" name="Slide Number Placeholder 1"/>
          <p:cNvSpPr>
            <a:spLocks noGrp="1"/>
          </p:cNvSpPr>
          <p:nvPr>
            <p:ph type="sldNum" sz="quarter" idx="4"/>
          </p:nvPr>
        </p:nvSpPr>
        <p:spPr>
          <a:xfrm>
            <a:off x="439800" y="4823690"/>
            <a:ext cx="260349" cy="114299"/>
          </a:xfrm>
        </p:spPr>
        <p:txBody>
          <a:bodyPr/>
          <a:lstStyle/>
          <a:p>
            <a:fld id="{DBD5246C-868F-410A-AE52-FE248EDADC46}" type="slidenum">
              <a:rPr lang="en-US" smtClean="0">
                <a:solidFill>
                  <a:srgbClr val="000000">
                    <a:lumMod val="60000"/>
                    <a:lumOff val="40000"/>
                  </a:srgbClr>
                </a:solidFill>
              </a:rPr>
              <a:pPr/>
              <a:t>10</a:t>
            </a:fld>
            <a:endParaRPr lang="en-US" dirty="0">
              <a:solidFill>
                <a:srgbClr val="000000">
                  <a:lumMod val="60000"/>
                  <a:lumOff val="40000"/>
                </a:srgbClr>
              </a:solidFill>
            </a:endParaRPr>
          </a:p>
        </p:txBody>
      </p:sp>
      <p:sp>
        <p:nvSpPr>
          <p:cNvPr id="7" name="Footer Placeholder 6"/>
          <p:cNvSpPr>
            <a:spLocks noGrp="1"/>
          </p:cNvSpPr>
          <p:nvPr>
            <p:ph type="ftr" sz="quarter" idx="3"/>
          </p:nvPr>
        </p:nvSpPr>
        <p:spPr>
          <a:xfrm>
            <a:off x="643504" y="4800404"/>
            <a:ext cx="1885950" cy="152400"/>
          </a:xfrm>
        </p:spPr>
        <p:txBody>
          <a:body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48" name="TextBox 47"/>
          <p:cNvSpPr txBox="1"/>
          <p:nvPr>
            <p:custDataLst>
              <p:tags r:id="rId7"/>
            </p:custDataLst>
          </p:nvPr>
        </p:nvSpPr>
        <p:spPr>
          <a:xfrm>
            <a:off x="4584226" y="1388366"/>
            <a:ext cx="1914660" cy="463204"/>
          </a:xfrm>
          <a:prstGeom prst="rect">
            <a:avLst/>
          </a:prstGeom>
          <a:noFill/>
        </p:spPr>
        <p:txBody>
          <a:bodyPr wrap="square" rtlCol="0">
            <a:spAutoFit/>
          </a:bodyPr>
          <a:lstStyle/>
          <a:p>
            <a:pPr marL="171450" indent="-171450">
              <a:lnSpc>
                <a:spcPct val="90000"/>
              </a:lnSpc>
              <a:spcBef>
                <a:spcPts val="0"/>
              </a:spcBef>
              <a:spcAft>
                <a:spcPts val="300"/>
              </a:spcAft>
              <a:buClr>
                <a:srgbClr val="6E2585"/>
              </a:buClr>
              <a:buFont typeface="Arial" pitchFamily="34" charset="0"/>
              <a:buChar char="•"/>
            </a:pPr>
            <a:r>
              <a:rPr lang="en-US" sz="1200" dirty="0">
                <a:solidFill>
                  <a:srgbClr val="000000">
                    <a:lumMod val="65000"/>
                    <a:lumOff val="35000"/>
                  </a:srgbClr>
                </a:solidFill>
                <a:latin typeface="Museo Sans For Dell"/>
              </a:rPr>
              <a:t>Volunteer events</a:t>
            </a:r>
          </a:p>
          <a:p>
            <a:pPr marL="171450" indent="-171450">
              <a:lnSpc>
                <a:spcPct val="90000"/>
              </a:lnSpc>
              <a:spcBef>
                <a:spcPts val="0"/>
              </a:spcBef>
              <a:spcAft>
                <a:spcPts val="300"/>
              </a:spcAft>
              <a:buClr>
                <a:srgbClr val="6E2585"/>
              </a:buClr>
              <a:buFont typeface="Arial" pitchFamily="34" charset="0"/>
              <a:buChar char="•"/>
            </a:pPr>
            <a:r>
              <a:rPr lang="en-US" sz="1200" dirty="0">
                <a:solidFill>
                  <a:srgbClr val="000000">
                    <a:lumMod val="65000"/>
                    <a:lumOff val="35000"/>
                  </a:srgbClr>
                </a:solidFill>
                <a:latin typeface="Museo Sans For Dell"/>
              </a:rPr>
              <a:t>Speaking </a:t>
            </a:r>
            <a:r>
              <a:rPr lang="en-US" sz="1200" dirty="0" smtClean="0">
                <a:solidFill>
                  <a:srgbClr val="000000">
                    <a:lumMod val="65000"/>
                    <a:lumOff val="35000"/>
                  </a:srgbClr>
                </a:solidFill>
                <a:latin typeface="Museo Sans For Dell"/>
              </a:rPr>
              <a:t>events</a:t>
            </a:r>
          </a:p>
        </p:txBody>
      </p:sp>
      <p:sp>
        <p:nvSpPr>
          <p:cNvPr id="58" name="Half Frame 57"/>
          <p:cNvSpPr/>
          <p:nvPr/>
        </p:nvSpPr>
        <p:spPr>
          <a:xfrm rot="8100000">
            <a:off x="2318968" y="1563954"/>
            <a:ext cx="267613" cy="267613"/>
          </a:xfrm>
          <a:prstGeom prst="halfFrame">
            <a:avLst>
              <a:gd name="adj1" fmla="val 25373"/>
              <a:gd name="adj2" fmla="val 24576"/>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rgbClr val="FFFFFF"/>
              </a:solidFill>
              <a:latin typeface="Museo Sans For Dell"/>
            </a:endParaRPr>
          </a:p>
        </p:txBody>
      </p:sp>
      <p:sp>
        <p:nvSpPr>
          <p:cNvPr id="60" name="Half Frame 59"/>
          <p:cNvSpPr/>
          <p:nvPr/>
        </p:nvSpPr>
        <p:spPr>
          <a:xfrm rot="8100000">
            <a:off x="2318968" y="2722197"/>
            <a:ext cx="267613" cy="267613"/>
          </a:xfrm>
          <a:prstGeom prst="halfFrame">
            <a:avLst>
              <a:gd name="adj1" fmla="val 25373"/>
              <a:gd name="adj2" fmla="val 24576"/>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rgbClr val="FFFFFF"/>
              </a:solidFill>
              <a:latin typeface="Museo Sans For Dell"/>
            </a:endParaRPr>
          </a:p>
        </p:txBody>
      </p:sp>
      <p:sp>
        <p:nvSpPr>
          <p:cNvPr id="61" name="Half Frame 60"/>
          <p:cNvSpPr/>
          <p:nvPr/>
        </p:nvSpPr>
        <p:spPr>
          <a:xfrm rot="8100000">
            <a:off x="2318968" y="3860123"/>
            <a:ext cx="267613" cy="267613"/>
          </a:xfrm>
          <a:prstGeom prst="halfFrame">
            <a:avLst>
              <a:gd name="adj1" fmla="val 25373"/>
              <a:gd name="adj2" fmla="val 24576"/>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rgbClr val="FFFFFF"/>
              </a:solidFill>
              <a:latin typeface="Museo Sans For Dell"/>
            </a:endParaRPr>
          </a:p>
        </p:txBody>
      </p:sp>
      <p:sp>
        <p:nvSpPr>
          <p:cNvPr id="4" name="Rectangle 3"/>
          <p:cNvSpPr/>
          <p:nvPr/>
        </p:nvSpPr>
        <p:spPr>
          <a:xfrm>
            <a:off x="93288" y="1519634"/>
            <a:ext cx="2129461" cy="892552"/>
          </a:xfrm>
          <a:prstGeom prst="rect">
            <a:avLst/>
          </a:prstGeom>
        </p:spPr>
        <p:txBody>
          <a:bodyPr wrap="square">
            <a:spAutoFit/>
          </a:bodyPr>
          <a:lstStyle/>
          <a:p>
            <a:pPr fontAlgn="auto">
              <a:spcBef>
                <a:spcPts val="0"/>
              </a:spcBef>
              <a:spcAft>
                <a:spcPts val="0"/>
              </a:spcAft>
              <a:buClr>
                <a:srgbClr val="0085C3"/>
              </a:buClr>
              <a:defRPr/>
            </a:pPr>
            <a:r>
              <a:rPr lang="en-US" sz="1000" dirty="0">
                <a:solidFill>
                  <a:srgbClr val="7AB800"/>
                </a:solidFill>
                <a:latin typeface="Museo Sans For Dell"/>
              </a:rPr>
              <a:t>Promotion of Dell’s brand in the marketplace as being the employer &amp;</a:t>
            </a:r>
            <a:r>
              <a:rPr lang="en-US" sz="1000" dirty="0" smtClean="0">
                <a:solidFill>
                  <a:srgbClr val="7AB800"/>
                </a:solidFill>
                <a:latin typeface="Museo Sans For Dell"/>
              </a:rPr>
              <a:t> </a:t>
            </a:r>
            <a:r>
              <a:rPr lang="en-US" sz="1000" dirty="0">
                <a:solidFill>
                  <a:srgbClr val="7AB800"/>
                </a:solidFill>
                <a:latin typeface="Museo Sans For Dell"/>
              </a:rPr>
              <a:t>supplier of choice with diverse candidates &amp; </a:t>
            </a:r>
            <a:r>
              <a:rPr lang="en-US" sz="1000" dirty="0" smtClean="0">
                <a:solidFill>
                  <a:srgbClr val="7AB800"/>
                </a:solidFill>
                <a:latin typeface="Museo Sans For Dell"/>
              </a:rPr>
              <a:t>communities</a:t>
            </a:r>
            <a:r>
              <a:rPr lang="en-US" sz="1200" dirty="0">
                <a:solidFill>
                  <a:srgbClr val="7AB800"/>
                </a:solidFill>
                <a:latin typeface="Museo Sans For Dell"/>
              </a:rPr>
              <a:t>.</a:t>
            </a:r>
          </a:p>
        </p:txBody>
      </p:sp>
      <p:sp>
        <p:nvSpPr>
          <p:cNvPr id="5" name="Rectangle 4"/>
          <p:cNvSpPr/>
          <p:nvPr/>
        </p:nvSpPr>
        <p:spPr>
          <a:xfrm>
            <a:off x="77340" y="2861999"/>
            <a:ext cx="1941466" cy="707886"/>
          </a:xfrm>
          <a:prstGeom prst="rect">
            <a:avLst/>
          </a:prstGeom>
        </p:spPr>
        <p:txBody>
          <a:bodyPr wrap="square">
            <a:spAutoFit/>
          </a:bodyPr>
          <a:lstStyle/>
          <a:p>
            <a:pPr fontAlgn="auto">
              <a:spcBef>
                <a:spcPts val="0"/>
              </a:spcBef>
              <a:spcAft>
                <a:spcPts val="0"/>
              </a:spcAft>
              <a:buClr>
                <a:srgbClr val="0085C3"/>
              </a:buClr>
              <a:defRPr/>
            </a:pPr>
            <a:r>
              <a:rPr lang="en-US" sz="1000" kern="0" dirty="0">
                <a:solidFill>
                  <a:srgbClr val="6E2585"/>
                </a:solidFill>
                <a:latin typeface="Museo Sans For Dell"/>
                <a:ea typeface="Museo Sans For Dell 300" pitchFamily="50" charset="0"/>
              </a:rPr>
              <a:t>Creation of a welcoming workplace where differences are embraced to drive organizational effectiveness.</a:t>
            </a:r>
          </a:p>
        </p:txBody>
      </p:sp>
      <p:sp>
        <p:nvSpPr>
          <p:cNvPr id="6" name="Rectangle 5"/>
          <p:cNvSpPr/>
          <p:nvPr/>
        </p:nvSpPr>
        <p:spPr>
          <a:xfrm>
            <a:off x="77345" y="3902616"/>
            <a:ext cx="2202127" cy="861774"/>
          </a:xfrm>
          <a:prstGeom prst="rect">
            <a:avLst/>
          </a:prstGeom>
        </p:spPr>
        <p:txBody>
          <a:bodyPr wrap="square">
            <a:spAutoFit/>
          </a:bodyPr>
          <a:lstStyle/>
          <a:p>
            <a:pPr defTabSz="910532" fontAlgn="auto">
              <a:spcBef>
                <a:spcPts val="0"/>
              </a:spcBef>
              <a:spcAft>
                <a:spcPts val="0"/>
              </a:spcAft>
              <a:buClr>
                <a:srgbClr val="0085C3"/>
              </a:buClr>
            </a:pPr>
            <a:r>
              <a:rPr lang="en-US" sz="1000" dirty="0">
                <a:solidFill>
                  <a:srgbClr val="0085C3"/>
                </a:solidFill>
                <a:latin typeface="Museo Sans For Dell"/>
              </a:rPr>
              <a:t>Grow a diverse workforce that drives innovation &amp; thought leadership for customer market expansion &amp; financial performance.</a:t>
            </a:r>
          </a:p>
        </p:txBody>
      </p:sp>
      <p:sp>
        <p:nvSpPr>
          <p:cNvPr id="72" name="Title 3"/>
          <p:cNvSpPr txBox="1">
            <a:spLocks/>
          </p:cNvSpPr>
          <p:nvPr/>
        </p:nvSpPr>
        <p:spPr bwMode="auto">
          <a:xfrm>
            <a:off x="142780" y="1077806"/>
            <a:ext cx="1965497" cy="442611"/>
          </a:xfrm>
          <a:prstGeom prst="rect">
            <a:avLst/>
          </a:prstGeom>
          <a:solidFill>
            <a:schemeClr val="accent2"/>
          </a:solidFill>
          <a:ln w="9525">
            <a:noFill/>
            <a:miter lim="800000"/>
            <a:headEnd/>
            <a:tailEnd/>
          </a:ln>
          <a:effectLst/>
        </p:spPr>
        <p:txBody>
          <a:bodyPr vert="horz" wrap="square" lIns="91054" tIns="45528" rIns="91054" bIns="45528" numCol="1" anchor="ctr" anchorCtr="0" compatLnSpc="1">
            <a:prstTxWarp prst="textNoShape">
              <a:avLst/>
            </a:prstTxWarp>
            <a:normAutofit fontScale="85000" lnSpcReduction="20000"/>
          </a:bodyPr>
          <a:lstStyle>
            <a:lvl1pPr algn="l" rtl="0" eaLnBrk="1" fontAlgn="base" hangingPunct="1">
              <a:lnSpc>
                <a:spcPct val="90000"/>
              </a:lnSpc>
              <a:spcBef>
                <a:spcPct val="0"/>
              </a:spcBef>
              <a:spcAft>
                <a:spcPct val="0"/>
              </a:spcAft>
              <a:defRPr sz="3200" b="0" cap="none" baseline="0">
                <a:solidFill>
                  <a:schemeClr val="accent1"/>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sz="1800" b="1" dirty="0" smtClean="0">
                <a:solidFill>
                  <a:srgbClr val="FFFFFF"/>
                </a:solidFill>
              </a:rPr>
              <a:t>Marketplace &amp; Brand</a:t>
            </a:r>
            <a:endParaRPr lang="en-US" sz="1800" b="1" dirty="0">
              <a:solidFill>
                <a:srgbClr val="FFFFFF"/>
              </a:solidFill>
            </a:endParaRPr>
          </a:p>
        </p:txBody>
      </p:sp>
      <p:sp>
        <p:nvSpPr>
          <p:cNvPr id="73" name="Title 3"/>
          <p:cNvSpPr txBox="1">
            <a:spLocks/>
          </p:cNvSpPr>
          <p:nvPr/>
        </p:nvSpPr>
        <p:spPr bwMode="auto">
          <a:xfrm>
            <a:off x="129185" y="2343474"/>
            <a:ext cx="1950665" cy="497632"/>
          </a:xfrm>
          <a:prstGeom prst="rect">
            <a:avLst/>
          </a:prstGeom>
          <a:solidFill>
            <a:srgbClr val="6E2585"/>
          </a:solidFill>
          <a:ln w="9525">
            <a:noFill/>
            <a:miter lim="800000"/>
            <a:headEnd/>
            <a:tailEnd/>
          </a:ln>
          <a:effectLst/>
        </p:spPr>
        <p:txBody>
          <a:bodyPr vert="horz" wrap="square" lIns="91054" tIns="45528" rIns="91054" bIns="45528" numCol="1" anchor="ctr" anchorCtr="0" compatLnSpc="1">
            <a:prstTxWarp prst="textNoShape">
              <a:avLst/>
            </a:prstTxWarp>
            <a:normAutofit fontScale="92500" lnSpcReduction="20000"/>
          </a:bodyPr>
          <a:lstStyle>
            <a:lvl1pPr algn="l" rtl="0" eaLnBrk="1" fontAlgn="base" hangingPunct="1">
              <a:lnSpc>
                <a:spcPct val="90000"/>
              </a:lnSpc>
              <a:spcBef>
                <a:spcPct val="0"/>
              </a:spcBef>
              <a:spcAft>
                <a:spcPct val="0"/>
              </a:spcAft>
              <a:defRPr sz="3200" b="0" cap="none" baseline="0">
                <a:solidFill>
                  <a:schemeClr val="accent1"/>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pPr>
              <a:defRPr/>
            </a:pPr>
            <a:r>
              <a:rPr lang="en-US" sz="1800" b="1" kern="0" dirty="0" smtClean="0">
                <a:solidFill>
                  <a:srgbClr val="FFFFFF"/>
                </a:solidFill>
              </a:rPr>
              <a:t>Culture &amp; Engagement</a:t>
            </a:r>
            <a:endParaRPr lang="en-US" sz="1800" b="1" kern="0" dirty="0">
              <a:solidFill>
                <a:srgbClr val="FFFFFF"/>
              </a:solidFill>
            </a:endParaRPr>
          </a:p>
        </p:txBody>
      </p:sp>
      <p:sp>
        <p:nvSpPr>
          <p:cNvPr id="74" name="Title 3"/>
          <p:cNvSpPr txBox="1">
            <a:spLocks/>
          </p:cNvSpPr>
          <p:nvPr/>
        </p:nvSpPr>
        <p:spPr bwMode="auto">
          <a:xfrm>
            <a:off x="122314" y="3491594"/>
            <a:ext cx="1951583" cy="414299"/>
          </a:xfrm>
          <a:prstGeom prst="rect">
            <a:avLst/>
          </a:prstGeom>
          <a:solidFill>
            <a:schemeClr val="bg1"/>
          </a:solidFill>
          <a:ln w="9525">
            <a:noFill/>
            <a:miter lim="800000"/>
            <a:headEnd/>
            <a:tailEnd/>
          </a:ln>
          <a:effectLst/>
        </p:spPr>
        <p:txBody>
          <a:bodyPr vert="horz" wrap="square" lIns="91054" tIns="45528" rIns="91054" bIns="45528" numCol="1" anchor="ctr" anchorCtr="0" compatLnSpc="1">
            <a:prstTxWarp prst="textNoShape">
              <a:avLst/>
            </a:prstTxWarp>
            <a:noAutofit/>
          </a:bodyPr>
          <a:lstStyle>
            <a:lvl1pPr algn="l" rtl="0" eaLnBrk="1" fontAlgn="base" hangingPunct="1">
              <a:lnSpc>
                <a:spcPct val="90000"/>
              </a:lnSpc>
              <a:spcBef>
                <a:spcPct val="0"/>
              </a:spcBef>
              <a:spcAft>
                <a:spcPct val="0"/>
              </a:spcAft>
              <a:defRPr sz="3200" b="0" cap="none" baseline="0">
                <a:solidFill>
                  <a:schemeClr val="accent1"/>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sz="1800" b="1" dirty="0" smtClean="0">
                <a:solidFill>
                  <a:srgbClr val="FFFFFF"/>
                </a:solidFill>
              </a:rPr>
              <a:t>Representation &amp; Pipeline</a:t>
            </a:r>
            <a:endParaRPr lang="en-US" sz="1800" b="1" dirty="0">
              <a:solidFill>
                <a:srgbClr val="FFFFFF"/>
              </a:solidFill>
            </a:endParaRPr>
          </a:p>
        </p:txBody>
      </p:sp>
      <p:sp>
        <p:nvSpPr>
          <p:cNvPr id="51" name="TextBox 50"/>
          <p:cNvSpPr txBox="1"/>
          <p:nvPr/>
        </p:nvSpPr>
        <p:spPr>
          <a:xfrm>
            <a:off x="6778940" y="1253117"/>
            <a:ext cx="2032984" cy="1558888"/>
          </a:xfrm>
          <a:prstGeom prst="rect">
            <a:avLst/>
          </a:prstGeom>
          <a:noFill/>
        </p:spPr>
        <p:txBody>
          <a:bodyPr wrap="square" rtlCol="0">
            <a:spAutoFit/>
          </a:bodyPr>
          <a:lstStyle/>
          <a:p>
            <a:pPr marL="171450" indent="-171450">
              <a:lnSpc>
                <a:spcPct val="90000"/>
              </a:lnSpc>
              <a:spcBef>
                <a:spcPts val="0"/>
              </a:spcBef>
              <a:spcAft>
                <a:spcPts val="300"/>
              </a:spcAft>
              <a:buClr>
                <a:srgbClr val="6E2585"/>
              </a:buClr>
              <a:buFont typeface="Arial" pitchFamily="34" charset="0"/>
              <a:buChar char="•"/>
            </a:pPr>
            <a:r>
              <a:rPr lang="en-US" sz="1200" dirty="0" smtClean="0">
                <a:solidFill>
                  <a:srgbClr val="000000">
                    <a:lumMod val="65000"/>
                    <a:lumOff val="35000"/>
                  </a:srgbClr>
                </a:solidFill>
                <a:latin typeface="Museo Sans For Dell"/>
              </a:rPr>
              <a:t>Branding events</a:t>
            </a:r>
          </a:p>
          <a:p>
            <a:pPr marL="171450" indent="-171450">
              <a:lnSpc>
                <a:spcPct val="90000"/>
              </a:lnSpc>
              <a:spcBef>
                <a:spcPts val="0"/>
              </a:spcBef>
              <a:spcAft>
                <a:spcPts val="300"/>
              </a:spcAft>
              <a:buClr>
                <a:srgbClr val="6E2585"/>
              </a:buClr>
              <a:buFont typeface="Arial" pitchFamily="34" charset="0"/>
              <a:buChar char="•"/>
            </a:pPr>
            <a:r>
              <a:rPr lang="en-US" sz="1200" dirty="0" smtClean="0">
                <a:solidFill>
                  <a:srgbClr val="000000">
                    <a:lumMod val="65000"/>
                    <a:lumOff val="35000"/>
                  </a:srgbClr>
                </a:solidFill>
                <a:latin typeface="Museo Sans For Dell"/>
              </a:rPr>
              <a:t>Supplier diversity focus</a:t>
            </a:r>
          </a:p>
          <a:p>
            <a:pPr marL="171450" indent="-171450">
              <a:lnSpc>
                <a:spcPct val="90000"/>
              </a:lnSpc>
              <a:spcBef>
                <a:spcPts val="0"/>
              </a:spcBef>
              <a:spcAft>
                <a:spcPts val="300"/>
              </a:spcAft>
              <a:buClr>
                <a:srgbClr val="6E2585"/>
              </a:buClr>
              <a:buFont typeface="Arial" pitchFamily="34" charset="0"/>
              <a:buChar char="•"/>
            </a:pPr>
            <a:r>
              <a:rPr lang="en-IE" sz="1200" dirty="0" smtClean="0">
                <a:solidFill>
                  <a:srgbClr val="000000">
                    <a:lumMod val="65000"/>
                    <a:lumOff val="35000"/>
                  </a:srgbClr>
                </a:solidFill>
                <a:latin typeface="Museo Sans For Dell"/>
              </a:rPr>
              <a:t>Awards</a:t>
            </a:r>
          </a:p>
          <a:p>
            <a:pPr marL="171450" indent="-171450">
              <a:lnSpc>
                <a:spcPct val="90000"/>
              </a:lnSpc>
              <a:spcBef>
                <a:spcPts val="0"/>
              </a:spcBef>
              <a:spcAft>
                <a:spcPts val="300"/>
              </a:spcAft>
              <a:buClr>
                <a:srgbClr val="6E2585"/>
              </a:buClr>
              <a:buFont typeface="Arial" pitchFamily="34" charset="0"/>
              <a:buChar char="•"/>
            </a:pPr>
            <a:r>
              <a:rPr lang="en-IE" sz="1200" dirty="0" smtClean="0">
                <a:solidFill>
                  <a:srgbClr val="000000">
                    <a:lumMod val="65000"/>
                    <a:lumOff val="35000"/>
                  </a:srgbClr>
                </a:solidFill>
                <a:latin typeface="Museo Sans For Dell"/>
              </a:rPr>
              <a:t>External speaking engagements</a:t>
            </a:r>
            <a:endParaRPr lang="en-US" sz="1200" dirty="0" smtClean="0">
              <a:solidFill>
                <a:srgbClr val="000000">
                  <a:lumMod val="65000"/>
                  <a:lumOff val="35000"/>
                </a:srgbClr>
              </a:solidFill>
              <a:latin typeface="Museo Sans For Dell"/>
            </a:endParaRPr>
          </a:p>
          <a:p>
            <a:pPr marL="171450" indent="-171450">
              <a:lnSpc>
                <a:spcPct val="90000"/>
              </a:lnSpc>
              <a:spcBef>
                <a:spcPts val="0"/>
              </a:spcBef>
              <a:spcAft>
                <a:spcPts val="300"/>
              </a:spcAft>
              <a:buClr>
                <a:srgbClr val="6E2585"/>
              </a:buClr>
              <a:buFont typeface="Arial" pitchFamily="34" charset="0"/>
              <a:buChar char="•"/>
            </a:pPr>
            <a:endParaRPr lang="en-US" sz="1400" dirty="0" smtClean="0">
              <a:solidFill>
                <a:srgbClr val="000000">
                  <a:lumMod val="65000"/>
                  <a:lumOff val="35000"/>
                </a:srgbClr>
              </a:solidFill>
              <a:latin typeface="Museo Sans For Dell"/>
            </a:endParaRPr>
          </a:p>
          <a:p>
            <a:pPr marL="171450" indent="-171450">
              <a:lnSpc>
                <a:spcPct val="90000"/>
              </a:lnSpc>
              <a:spcBef>
                <a:spcPts val="0"/>
              </a:spcBef>
              <a:spcAft>
                <a:spcPts val="300"/>
              </a:spcAft>
              <a:buClr>
                <a:srgbClr val="6E2585"/>
              </a:buClr>
              <a:buFont typeface="Arial" pitchFamily="34" charset="0"/>
              <a:buChar char="•"/>
            </a:pPr>
            <a:endParaRPr lang="en-US" sz="1800" dirty="0" smtClean="0">
              <a:solidFill>
                <a:srgbClr val="000000">
                  <a:lumMod val="65000"/>
                  <a:lumOff val="35000"/>
                </a:srgbClr>
              </a:solidFill>
              <a:latin typeface="Museo Sans For Dell"/>
            </a:endParaRPr>
          </a:p>
        </p:txBody>
      </p:sp>
      <p:sp>
        <p:nvSpPr>
          <p:cNvPr id="40" name="TextBox 39"/>
          <p:cNvSpPr txBox="1"/>
          <p:nvPr/>
        </p:nvSpPr>
        <p:spPr>
          <a:xfrm>
            <a:off x="6706506" y="3501484"/>
            <a:ext cx="2032984" cy="1011046"/>
          </a:xfrm>
          <a:prstGeom prst="rect">
            <a:avLst/>
          </a:prstGeom>
          <a:noFill/>
        </p:spPr>
        <p:txBody>
          <a:bodyPr wrap="square" rtlCol="0">
            <a:spAutoFit/>
          </a:bodyPr>
          <a:lstStyle/>
          <a:p>
            <a:pPr marL="171450" indent="-171450">
              <a:lnSpc>
                <a:spcPct val="90000"/>
              </a:lnSpc>
              <a:spcBef>
                <a:spcPts val="0"/>
              </a:spcBef>
              <a:spcAft>
                <a:spcPts val="300"/>
              </a:spcAft>
              <a:buClr>
                <a:srgbClr val="6E2585"/>
              </a:buClr>
              <a:buFont typeface="Arial" pitchFamily="34" charset="0"/>
              <a:buChar char="•"/>
            </a:pPr>
            <a:endParaRPr lang="en-US" sz="1400" dirty="0" smtClean="0">
              <a:solidFill>
                <a:srgbClr val="000000">
                  <a:lumMod val="65000"/>
                  <a:lumOff val="35000"/>
                </a:srgbClr>
              </a:solidFill>
              <a:latin typeface="Museo Sans For Dell"/>
            </a:endParaRPr>
          </a:p>
          <a:p>
            <a:pPr marL="171450" indent="-171450">
              <a:lnSpc>
                <a:spcPct val="90000"/>
              </a:lnSpc>
              <a:spcBef>
                <a:spcPts val="0"/>
              </a:spcBef>
              <a:spcAft>
                <a:spcPts val="300"/>
              </a:spcAft>
              <a:buClr>
                <a:srgbClr val="6E2585"/>
              </a:buClr>
              <a:buFont typeface="Arial" pitchFamily="34" charset="0"/>
              <a:buChar char="•"/>
            </a:pPr>
            <a:r>
              <a:rPr lang="en-US" sz="1200" dirty="0" smtClean="0">
                <a:solidFill>
                  <a:srgbClr val="000000">
                    <a:lumMod val="65000"/>
                    <a:lumOff val="35000"/>
                  </a:srgbClr>
                </a:solidFill>
                <a:latin typeface="Museo Sans For Dell"/>
              </a:rPr>
              <a:t>TA Initiatives</a:t>
            </a:r>
          </a:p>
          <a:p>
            <a:pPr marL="171450" indent="-171450">
              <a:lnSpc>
                <a:spcPct val="90000"/>
              </a:lnSpc>
              <a:spcBef>
                <a:spcPts val="0"/>
              </a:spcBef>
              <a:spcAft>
                <a:spcPts val="300"/>
              </a:spcAft>
              <a:buClr>
                <a:srgbClr val="6E2585"/>
              </a:buClr>
              <a:buFont typeface="Arial" pitchFamily="34" charset="0"/>
              <a:buChar char="•"/>
            </a:pPr>
            <a:endParaRPr lang="en-US" sz="1400" dirty="0" smtClean="0">
              <a:solidFill>
                <a:srgbClr val="000000">
                  <a:lumMod val="65000"/>
                  <a:lumOff val="35000"/>
                </a:srgbClr>
              </a:solidFill>
              <a:latin typeface="Museo Sans For Dell"/>
            </a:endParaRPr>
          </a:p>
          <a:p>
            <a:pPr marL="171450" indent="-171450">
              <a:lnSpc>
                <a:spcPct val="90000"/>
              </a:lnSpc>
              <a:spcBef>
                <a:spcPts val="0"/>
              </a:spcBef>
              <a:spcAft>
                <a:spcPts val="300"/>
              </a:spcAft>
              <a:buClr>
                <a:srgbClr val="6E2585"/>
              </a:buClr>
              <a:buFont typeface="Arial" pitchFamily="34" charset="0"/>
              <a:buChar char="•"/>
            </a:pPr>
            <a:endParaRPr lang="en-US" sz="1800" dirty="0" smtClean="0">
              <a:solidFill>
                <a:srgbClr val="000000">
                  <a:lumMod val="65000"/>
                  <a:lumOff val="35000"/>
                </a:srgbClr>
              </a:solidFill>
              <a:latin typeface="Museo Sans For Dell"/>
            </a:endParaRPr>
          </a:p>
        </p:txBody>
      </p:sp>
      <p:sp>
        <p:nvSpPr>
          <p:cNvPr id="44" name="TextBox 43"/>
          <p:cNvSpPr txBox="1"/>
          <p:nvPr/>
        </p:nvSpPr>
        <p:spPr>
          <a:xfrm>
            <a:off x="2763928" y="1413536"/>
            <a:ext cx="1759319" cy="917174"/>
          </a:xfrm>
          <a:prstGeom prst="rect">
            <a:avLst/>
          </a:prstGeom>
          <a:noFill/>
        </p:spPr>
        <p:txBody>
          <a:bodyPr wrap="square" rtlCol="0">
            <a:spAutoFit/>
          </a:bodyPr>
          <a:lstStyle/>
          <a:p>
            <a:pPr marL="171450" indent="-171450">
              <a:lnSpc>
                <a:spcPct val="90000"/>
              </a:lnSpc>
              <a:spcBef>
                <a:spcPts val="0"/>
              </a:spcBef>
              <a:spcAft>
                <a:spcPts val="300"/>
              </a:spcAft>
              <a:buClr>
                <a:srgbClr val="6E2585"/>
              </a:buClr>
              <a:buFont typeface="Arial" pitchFamily="34" charset="0"/>
              <a:buChar char="•"/>
            </a:pPr>
            <a:r>
              <a:rPr lang="en-US" sz="1200" dirty="0" smtClean="0">
                <a:solidFill>
                  <a:srgbClr val="000000">
                    <a:lumMod val="65000"/>
                    <a:lumOff val="35000"/>
                  </a:srgbClr>
                </a:solidFill>
                <a:latin typeface="Museo Sans For Dell"/>
              </a:rPr>
              <a:t>External development</a:t>
            </a:r>
          </a:p>
          <a:p>
            <a:pPr>
              <a:lnSpc>
                <a:spcPct val="90000"/>
              </a:lnSpc>
              <a:spcBef>
                <a:spcPts val="0"/>
              </a:spcBef>
              <a:spcAft>
                <a:spcPts val="300"/>
              </a:spcAft>
              <a:buClr>
                <a:srgbClr val="6E2585"/>
              </a:buClr>
            </a:pPr>
            <a:r>
              <a:rPr lang="en-US" sz="1200" dirty="0" smtClean="0">
                <a:solidFill>
                  <a:srgbClr val="000000">
                    <a:lumMod val="65000"/>
                    <a:lumOff val="35000"/>
                  </a:srgbClr>
                </a:solidFill>
                <a:latin typeface="Museo Sans For Dell"/>
              </a:rPr>
              <a:t>     events</a:t>
            </a:r>
          </a:p>
          <a:p>
            <a:pPr marL="171450" indent="-171450">
              <a:lnSpc>
                <a:spcPct val="90000"/>
              </a:lnSpc>
              <a:spcBef>
                <a:spcPts val="0"/>
              </a:spcBef>
              <a:spcAft>
                <a:spcPts val="300"/>
              </a:spcAft>
              <a:buClr>
                <a:srgbClr val="6E2585"/>
              </a:buClr>
              <a:buFont typeface="Arial" pitchFamily="34" charset="0"/>
              <a:buChar char="•"/>
            </a:pPr>
            <a:endParaRPr lang="en-US" sz="1800" dirty="0" smtClean="0">
              <a:solidFill>
                <a:srgbClr val="000000">
                  <a:lumMod val="65000"/>
                  <a:lumOff val="35000"/>
                </a:srgbClr>
              </a:solidFill>
              <a:latin typeface="Museo Sans For Dell"/>
            </a:endParaRPr>
          </a:p>
        </p:txBody>
      </p:sp>
      <p:sp>
        <p:nvSpPr>
          <p:cNvPr id="45" name="TextBox 44"/>
          <p:cNvSpPr txBox="1"/>
          <p:nvPr/>
        </p:nvSpPr>
        <p:spPr>
          <a:xfrm>
            <a:off x="4553730" y="2416798"/>
            <a:ext cx="1894715" cy="944874"/>
          </a:xfrm>
          <a:prstGeom prst="rect">
            <a:avLst/>
          </a:prstGeom>
          <a:noFill/>
        </p:spPr>
        <p:txBody>
          <a:bodyPr wrap="square" rtlCol="0">
            <a:spAutoFit/>
          </a:bodyPr>
          <a:lstStyle/>
          <a:p>
            <a:pPr marL="171450" indent="-171450">
              <a:lnSpc>
                <a:spcPct val="90000"/>
              </a:lnSpc>
              <a:spcBef>
                <a:spcPts val="0"/>
              </a:spcBef>
              <a:spcAft>
                <a:spcPts val="300"/>
              </a:spcAft>
              <a:buClr>
                <a:srgbClr val="6E2585"/>
              </a:buClr>
              <a:buFont typeface="Arial" pitchFamily="34" charset="0"/>
              <a:buChar char="•"/>
            </a:pPr>
            <a:r>
              <a:rPr lang="en-US" sz="1200" dirty="0" smtClean="0">
                <a:solidFill>
                  <a:srgbClr val="000000">
                    <a:lumMod val="65000"/>
                    <a:lumOff val="35000"/>
                  </a:srgbClr>
                </a:solidFill>
                <a:latin typeface="Museo Sans For Dell"/>
              </a:rPr>
              <a:t>Internal charity  events</a:t>
            </a:r>
          </a:p>
          <a:p>
            <a:pPr marL="171450" indent="-171450">
              <a:lnSpc>
                <a:spcPct val="90000"/>
              </a:lnSpc>
              <a:spcBef>
                <a:spcPts val="0"/>
              </a:spcBef>
              <a:spcAft>
                <a:spcPts val="300"/>
              </a:spcAft>
              <a:buClr>
                <a:srgbClr val="6E2585"/>
              </a:buClr>
              <a:buFont typeface="Arial" pitchFamily="34" charset="0"/>
              <a:buChar char="•"/>
            </a:pPr>
            <a:endParaRPr lang="en-US" sz="1400" dirty="0" smtClean="0">
              <a:solidFill>
                <a:srgbClr val="000000">
                  <a:lumMod val="65000"/>
                  <a:lumOff val="35000"/>
                </a:srgbClr>
              </a:solidFill>
              <a:latin typeface="Museo Sans For Dell"/>
            </a:endParaRPr>
          </a:p>
          <a:p>
            <a:pPr marL="171450" indent="-171450">
              <a:lnSpc>
                <a:spcPct val="90000"/>
              </a:lnSpc>
              <a:spcBef>
                <a:spcPts val="0"/>
              </a:spcBef>
              <a:spcAft>
                <a:spcPts val="300"/>
              </a:spcAft>
              <a:buClr>
                <a:srgbClr val="6E2585"/>
              </a:buClr>
              <a:buFont typeface="Arial" pitchFamily="34" charset="0"/>
              <a:buChar char="•"/>
            </a:pPr>
            <a:endParaRPr lang="en-US" sz="1800" dirty="0" smtClean="0">
              <a:solidFill>
                <a:srgbClr val="000000">
                  <a:lumMod val="65000"/>
                  <a:lumOff val="35000"/>
                </a:srgbClr>
              </a:solidFill>
              <a:latin typeface="Museo Sans For Dell"/>
            </a:endParaRPr>
          </a:p>
        </p:txBody>
      </p:sp>
    </p:spTree>
    <p:extLst>
      <p:ext uri="{BB962C8B-B14F-4D97-AF65-F5344CB8AC3E}">
        <p14:creationId xmlns:p14="http://schemas.microsoft.com/office/powerpoint/2010/main" val="2863571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871864" y="1471757"/>
            <a:ext cx="7907355" cy="2941511"/>
            <a:chOff x="480" y="820"/>
            <a:chExt cx="4616" cy="2720"/>
          </a:xfrm>
          <a:solidFill>
            <a:schemeClr val="accent2"/>
          </a:solidFill>
        </p:grpSpPr>
        <p:sp>
          <p:nvSpPr>
            <p:cNvPr id="5" name="Freeform 3"/>
            <p:cNvSpPr>
              <a:spLocks/>
            </p:cNvSpPr>
            <p:nvPr/>
          </p:nvSpPr>
          <p:spPr bwMode="auto">
            <a:xfrm>
              <a:off x="480" y="1184"/>
              <a:ext cx="1428" cy="1249"/>
            </a:xfrm>
            <a:custGeom>
              <a:avLst/>
              <a:gdLst>
                <a:gd name="T0" fmla="*/ 1001 w 1428"/>
                <a:gd name="T1" fmla="*/ 1146 h 1249"/>
                <a:gd name="T2" fmla="*/ 953 w 1428"/>
                <a:gd name="T3" fmla="*/ 1104 h 1249"/>
                <a:gd name="T4" fmla="*/ 905 w 1428"/>
                <a:gd name="T5" fmla="*/ 1056 h 1249"/>
                <a:gd name="T6" fmla="*/ 821 w 1428"/>
                <a:gd name="T7" fmla="*/ 1062 h 1249"/>
                <a:gd name="T8" fmla="*/ 833 w 1428"/>
                <a:gd name="T9" fmla="*/ 960 h 1249"/>
                <a:gd name="T10" fmla="*/ 875 w 1428"/>
                <a:gd name="T11" fmla="*/ 912 h 1249"/>
                <a:gd name="T12" fmla="*/ 1025 w 1428"/>
                <a:gd name="T13" fmla="*/ 918 h 1249"/>
                <a:gd name="T14" fmla="*/ 1061 w 1428"/>
                <a:gd name="T15" fmla="*/ 822 h 1249"/>
                <a:gd name="T16" fmla="*/ 1139 w 1428"/>
                <a:gd name="T17" fmla="*/ 732 h 1249"/>
                <a:gd name="T18" fmla="*/ 1181 w 1428"/>
                <a:gd name="T19" fmla="*/ 690 h 1249"/>
                <a:gd name="T20" fmla="*/ 1283 w 1428"/>
                <a:gd name="T21" fmla="*/ 606 h 1249"/>
                <a:gd name="T22" fmla="*/ 1337 w 1428"/>
                <a:gd name="T23" fmla="*/ 588 h 1249"/>
                <a:gd name="T24" fmla="*/ 1289 w 1428"/>
                <a:gd name="T25" fmla="*/ 516 h 1249"/>
                <a:gd name="T26" fmla="*/ 1277 w 1428"/>
                <a:gd name="T27" fmla="*/ 510 h 1249"/>
                <a:gd name="T28" fmla="*/ 1385 w 1428"/>
                <a:gd name="T29" fmla="*/ 468 h 1249"/>
                <a:gd name="T30" fmla="*/ 1421 w 1428"/>
                <a:gd name="T31" fmla="*/ 438 h 1249"/>
                <a:gd name="T32" fmla="*/ 1361 w 1428"/>
                <a:gd name="T33" fmla="*/ 282 h 1249"/>
                <a:gd name="T34" fmla="*/ 1259 w 1428"/>
                <a:gd name="T35" fmla="*/ 264 h 1249"/>
                <a:gd name="T36" fmla="*/ 1187 w 1428"/>
                <a:gd name="T37" fmla="*/ 240 h 1249"/>
                <a:gd name="T38" fmla="*/ 1151 w 1428"/>
                <a:gd name="T39" fmla="*/ 312 h 1249"/>
                <a:gd name="T40" fmla="*/ 1121 w 1428"/>
                <a:gd name="T41" fmla="*/ 402 h 1249"/>
                <a:gd name="T42" fmla="*/ 1049 w 1428"/>
                <a:gd name="T43" fmla="*/ 378 h 1249"/>
                <a:gd name="T44" fmla="*/ 1007 w 1428"/>
                <a:gd name="T45" fmla="*/ 348 h 1249"/>
                <a:gd name="T46" fmla="*/ 1007 w 1428"/>
                <a:gd name="T47" fmla="*/ 222 h 1249"/>
                <a:gd name="T48" fmla="*/ 1115 w 1428"/>
                <a:gd name="T49" fmla="*/ 150 h 1249"/>
                <a:gd name="T50" fmla="*/ 1151 w 1428"/>
                <a:gd name="T51" fmla="*/ 60 h 1249"/>
                <a:gd name="T52" fmla="*/ 1049 w 1428"/>
                <a:gd name="T53" fmla="*/ 60 h 1249"/>
                <a:gd name="T54" fmla="*/ 989 w 1428"/>
                <a:gd name="T55" fmla="*/ 48 h 1249"/>
                <a:gd name="T56" fmla="*/ 947 w 1428"/>
                <a:gd name="T57" fmla="*/ 102 h 1249"/>
                <a:gd name="T58" fmla="*/ 899 w 1428"/>
                <a:gd name="T59" fmla="*/ 102 h 1249"/>
                <a:gd name="T60" fmla="*/ 827 w 1428"/>
                <a:gd name="T61" fmla="*/ 114 h 1249"/>
                <a:gd name="T62" fmla="*/ 725 w 1428"/>
                <a:gd name="T63" fmla="*/ 84 h 1249"/>
                <a:gd name="T64" fmla="*/ 623 w 1428"/>
                <a:gd name="T65" fmla="*/ 48 h 1249"/>
                <a:gd name="T66" fmla="*/ 569 w 1428"/>
                <a:gd name="T67" fmla="*/ 66 h 1249"/>
                <a:gd name="T68" fmla="*/ 365 w 1428"/>
                <a:gd name="T69" fmla="*/ 36 h 1249"/>
                <a:gd name="T70" fmla="*/ 125 w 1428"/>
                <a:gd name="T71" fmla="*/ 102 h 1249"/>
                <a:gd name="T72" fmla="*/ 125 w 1428"/>
                <a:gd name="T73" fmla="*/ 156 h 1249"/>
                <a:gd name="T74" fmla="*/ 119 w 1428"/>
                <a:gd name="T75" fmla="*/ 222 h 1249"/>
                <a:gd name="T76" fmla="*/ 65 w 1428"/>
                <a:gd name="T77" fmla="*/ 276 h 1249"/>
                <a:gd name="T78" fmla="*/ 47 w 1428"/>
                <a:gd name="T79" fmla="*/ 390 h 1249"/>
                <a:gd name="T80" fmla="*/ 5 w 1428"/>
                <a:gd name="T81" fmla="*/ 420 h 1249"/>
                <a:gd name="T82" fmla="*/ 143 w 1428"/>
                <a:gd name="T83" fmla="*/ 378 h 1249"/>
                <a:gd name="T84" fmla="*/ 191 w 1428"/>
                <a:gd name="T85" fmla="*/ 312 h 1249"/>
                <a:gd name="T86" fmla="*/ 335 w 1428"/>
                <a:gd name="T87" fmla="*/ 282 h 1249"/>
                <a:gd name="T88" fmla="*/ 389 w 1428"/>
                <a:gd name="T89" fmla="*/ 300 h 1249"/>
                <a:gd name="T90" fmla="*/ 461 w 1428"/>
                <a:gd name="T91" fmla="*/ 390 h 1249"/>
                <a:gd name="T92" fmla="*/ 521 w 1428"/>
                <a:gd name="T93" fmla="*/ 486 h 1249"/>
                <a:gd name="T94" fmla="*/ 515 w 1428"/>
                <a:gd name="T95" fmla="*/ 564 h 1249"/>
                <a:gd name="T96" fmla="*/ 491 w 1428"/>
                <a:gd name="T97" fmla="*/ 666 h 1249"/>
                <a:gd name="T98" fmla="*/ 599 w 1428"/>
                <a:gd name="T99" fmla="*/ 918 h 1249"/>
                <a:gd name="T100" fmla="*/ 635 w 1428"/>
                <a:gd name="T101" fmla="*/ 990 h 1249"/>
                <a:gd name="T102" fmla="*/ 623 w 1428"/>
                <a:gd name="T103" fmla="*/ 954 h 1249"/>
                <a:gd name="T104" fmla="*/ 605 w 1428"/>
                <a:gd name="T105" fmla="*/ 900 h 1249"/>
                <a:gd name="T106" fmla="*/ 623 w 1428"/>
                <a:gd name="T107" fmla="*/ 894 h 1249"/>
                <a:gd name="T108" fmla="*/ 713 w 1428"/>
                <a:gd name="T109" fmla="*/ 1044 h 1249"/>
                <a:gd name="T110" fmla="*/ 899 w 1428"/>
                <a:gd name="T111" fmla="*/ 1146 h 1249"/>
                <a:gd name="T112" fmla="*/ 983 w 1428"/>
                <a:gd name="T113" fmla="*/ 1188 h 1249"/>
                <a:gd name="T114" fmla="*/ 1061 w 1428"/>
                <a:gd name="T115" fmla="*/ 1248 h 12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28"/>
                <a:gd name="T175" fmla="*/ 0 h 1249"/>
                <a:gd name="T176" fmla="*/ 1428 w 1428"/>
                <a:gd name="T177" fmla="*/ 1249 h 12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28" h="1249">
                  <a:moveTo>
                    <a:pt x="1061" y="1248"/>
                  </a:moveTo>
                  <a:cubicBezTo>
                    <a:pt x="1027" y="1226"/>
                    <a:pt x="1013" y="1183"/>
                    <a:pt x="1001" y="1146"/>
                  </a:cubicBezTo>
                  <a:cubicBezTo>
                    <a:pt x="998" y="1136"/>
                    <a:pt x="1001" y="1124"/>
                    <a:pt x="995" y="1116"/>
                  </a:cubicBezTo>
                  <a:cubicBezTo>
                    <a:pt x="987" y="1104"/>
                    <a:pt x="967" y="1108"/>
                    <a:pt x="953" y="1104"/>
                  </a:cubicBezTo>
                  <a:cubicBezTo>
                    <a:pt x="955" y="1082"/>
                    <a:pt x="969" y="1058"/>
                    <a:pt x="959" y="1038"/>
                  </a:cubicBezTo>
                  <a:cubicBezTo>
                    <a:pt x="950" y="1020"/>
                    <a:pt x="913" y="1052"/>
                    <a:pt x="905" y="1056"/>
                  </a:cubicBezTo>
                  <a:cubicBezTo>
                    <a:pt x="893" y="1061"/>
                    <a:pt x="869" y="1068"/>
                    <a:pt x="869" y="1068"/>
                  </a:cubicBezTo>
                  <a:cubicBezTo>
                    <a:pt x="853" y="1066"/>
                    <a:pt x="836" y="1069"/>
                    <a:pt x="821" y="1062"/>
                  </a:cubicBezTo>
                  <a:cubicBezTo>
                    <a:pt x="815" y="1059"/>
                    <a:pt x="815" y="1050"/>
                    <a:pt x="815" y="1044"/>
                  </a:cubicBezTo>
                  <a:cubicBezTo>
                    <a:pt x="815" y="1020"/>
                    <a:pt x="829" y="983"/>
                    <a:pt x="833" y="960"/>
                  </a:cubicBezTo>
                  <a:cubicBezTo>
                    <a:pt x="835" y="950"/>
                    <a:pt x="833" y="938"/>
                    <a:pt x="839" y="930"/>
                  </a:cubicBezTo>
                  <a:cubicBezTo>
                    <a:pt x="846" y="919"/>
                    <a:pt x="864" y="919"/>
                    <a:pt x="875" y="912"/>
                  </a:cubicBezTo>
                  <a:cubicBezTo>
                    <a:pt x="897" y="846"/>
                    <a:pt x="912" y="877"/>
                    <a:pt x="1007" y="882"/>
                  </a:cubicBezTo>
                  <a:cubicBezTo>
                    <a:pt x="1014" y="893"/>
                    <a:pt x="1016" y="909"/>
                    <a:pt x="1025" y="918"/>
                  </a:cubicBezTo>
                  <a:cubicBezTo>
                    <a:pt x="1035" y="928"/>
                    <a:pt x="1061" y="942"/>
                    <a:pt x="1061" y="942"/>
                  </a:cubicBezTo>
                  <a:cubicBezTo>
                    <a:pt x="1054" y="907"/>
                    <a:pt x="1028" y="849"/>
                    <a:pt x="1061" y="822"/>
                  </a:cubicBezTo>
                  <a:cubicBezTo>
                    <a:pt x="1071" y="814"/>
                    <a:pt x="1086" y="811"/>
                    <a:pt x="1097" y="804"/>
                  </a:cubicBezTo>
                  <a:cubicBezTo>
                    <a:pt x="1114" y="779"/>
                    <a:pt x="1125" y="757"/>
                    <a:pt x="1139" y="732"/>
                  </a:cubicBezTo>
                  <a:cubicBezTo>
                    <a:pt x="1146" y="719"/>
                    <a:pt x="1149" y="701"/>
                    <a:pt x="1163" y="696"/>
                  </a:cubicBezTo>
                  <a:cubicBezTo>
                    <a:pt x="1169" y="694"/>
                    <a:pt x="1175" y="692"/>
                    <a:pt x="1181" y="690"/>
                  </a:cubicBezTo>
                  <a:cubicBezTo>
                    <a:pt x="1190" y="663"/>
                    <a:pt x="1202" y="661"/>
                    <a:pt x="1229" y="654"/>
                  </a:cubicBezTo>
                  <a:cubicBezTo>
                    <a:pt x="1247" y="601"/>
                    <a:pt x="1232" y="623"/>
                    <a:pt x="1283" y="606"/>
                  </a:cubicBezTo>
                  <a:cubicBezTo>
                    <a:pt x="1289" y="608"/>
                    <a:pt x="1295" y="614"/>
                    <a:pt x="1301" y="612"/>
                  </a:cubicBezTo>
                  <a:cubicBezTo>
                    <a:pt x="1315" y="607"/>
                    <a:pt x="1337" y="588"/>
                    <a:pt x="1337" y="588"/>
                  </a:cubicBezTo>
                  <a:cubicBezTo>
                    <a:pt x="1306" y="567"/>
                    <a:pt x="1312" y="549"/>
                    <a:pt x="1307" y="510"/>
                  </a:cubicBezTo>
                  <a:cubicBezTo>
                    <a:pt x="1301" y="512"/>
                    <a:pt x="1295" y="513"/>
                    <a:pt x="1289" y="516"/>
                  </a:cubicBezTo>
                  <a:cubicBezTo>
                    <a:pt x="1283" y="519"/>
                    <a:pt x="1277" y="531"/>
                    <a:pt x="1271" y="528"/>
                  </a:cubicBezTo>
                  <a:cubicBezTo>
                    <a:pt x="1265" y="525"/>
                    <a:pt x="1273" y="514"/>
                    <a:pt x="1277" y="510"/>
                  </a:cubicBezTo>
                  <a:cubicBezTo>
                    <a:pt x="1281" y="506"/>
                    <a:pt x="1289" y="506"/>
                    <a:pt x="1295" y="504"/>
                  </a:cubicBezTo>
                  <a:cubicBezTo>
                    <a:pt x="1322" y="477"/>
                    <a:pt x="1349" y="474"/>
                    <a:pt x="1385" y="468"/>
                  </a:cubicBezTo>
                  <a:cubicBezTo>
                    <a:pt x="1391" y="462"/>
                    <a:pt x="1396" y="455"/>
                    <a:pt x="1403" y="450"/>
                  </a:cubicBezTo>
                  <a:cubicBezTo>
                    <a:pt x="1409" y="445"/>
                    <a:pt x="1419" y="445"/>
                    <a:pt x="1421" y="438"/>
                  </a:cubicBezTo>
                  <a:cubicBezTo>
                    <a:pt x="1428" y="408"/>
                    <a:pt x="1399" y="369"/>
                    <a:pt x="1385" y="348"/>
                  </a:cubicBezTo>
                  <a:cubicBezTo>
                    <a:pt x="1372" y="328"/>
                    <a:pt x="1375" y="303"/>
                    <a:pt x="1361" y="282"/>
                  </a:cubicBezTo>
                  <a:cubicBezTo>
                    <a:pt x="1322" y="292"/>
                    <a:pt x="1331" y="302"/>
                    <a:pt x="1289" y="294"/>
                  </a:cubicBezTo>
                  <a:cubicBezTo>
                    <a:pt x="1278" y="278"/>
                    <a:pt x="1278" y="272"/>
                    <a:pt x="1259" y="264"/>
                  </a:cubicBezTo>
                  <a:cubicBezTo>
                    <a:pt x="1247" y="259"/>
                    <a:pt x="1223" y="252"/>
                    <a:pt x="1223" y="252"/>
                  </a:cubicBezTo>
                  <a:cubicBezTo>
                    <a:pt x="1216" y="241"/>
                    <a:pt x="1207" y="216"/>
                    <a:pt x="1187" y="240"/>
                  </a:cubicBezTo>
                  <a:cubicBezTo>
                    <a:pt x="1179" y="250"/>
                    <a:pt x="1179" y="264"/>
                    <a:pt x="1175" y="276"/>
                  </a:cubicBezTo>
                  <a:cubicBezTo>
                    <a:pt x="1170" y="290"/>
                    <a:pt x="1151" y="312"/>
                    <a:pt x="1151" y="312"/>
                  </a:cubicBezTo>
                  <a:cubicBezTo>
                    <a:pt x="1161" y="342"/>
                    <a:pt x="1161" y="366"/>
                    <a:pt x="1133" y="384"/>
                  </a:cubicBezTo>
                  <a:cubicBezTo>
                    <a:pt x="1129" y="390"/>
                    <a:pt x="1121" y="395"/>
                    <a:pt x="1121" y="402"/>
                  </a:cubicBezTo>
                  <a:cubicBezTo>
                    <a:pt x="1121" y="415"/>
                    <a:pt x="1133" y="438"/>
                    <a:pt x="1133" y="438"/>
                  </a:cubicBezTo>
                  <a:cubicBezTo>
                    <a:pt x="1084" y="471"/>
                    <a:pt x="1088" y="404"/>
                    <a:pt x="1049" y="378"/>
                  </a:cubicBezTo>
                  <a:cubicBezTo>
                    <a:pt x="1047" y="372"/>
                    <a:pt x="1048" y="364"/>
                    <a:pt x="1043" y="360"/>
                  </a:cubicBezTo>
                  <a:cubicBezTo>
                    <a:pt x="1033" y="353"/>
                    <a:pt x="1007" y="348"/>
                    <a:pt x="1007" y="348"/>
                  </a:cubicBezTo>
                  <a:cubicBezTo>
                    <a:pt x="984" y="325"/>
                    <a:pt x="987" y="305"/>
                    <a:pt x="977" y="276"/>
                  </a:cubicBezTo>
                  <a:cubicBezTo>
                    <a:pt x="984" y="254"/>
                    <a:pt x="985" y="234"/>
                    <a:pt x="1007" y="222"/>
                  </a:cubicBezTo>
                  <a:cubicBezTo>
                    <a:pt x="1018" y="216"/>
                    <a:pt x="1043" y="210"/>
                    <a:pt x="1043" y="210"/>
                  </a:cubicBezTo>
                  <a:cubicBezTo>
                    <a:pt x="1061" y="156"/>
                    <a:pt x="1061" y="168"/>
                    <a:pt x="1115" y="150"/>
                  </a:cubicBezTo>
                  <a:cubicBezTo>
                    <a:pt x="1128" y="131"/>
                    <a:pt x="1144" y="115"/>
                    <a:pt x="1157" y="96"/>
                  </a:cubicBezTo>
                  <a:cubicBezTo>
                    <a:pt x="1155" y="84"/>
                    <a:pt x="1160" y="68"/>
                    <a:pt x="1151" y="60"/>
                  </a:cubicBezTo>
                  <a:cubicBezTo>
                    <a:pt x="1133" y="45"/>
                    <a:pt x="1102" y="88"/>
                    <a:pt x="1091" y="96"/>
                  </a:cubicBezTo>
                  <a:cubicBezTo>
                    <a:pt x="1066" y="88"/>
                    <a:pt x="1071" y="75"/>
                    <a:pt x="1049" y="60"/>
                  </a:cubicBezTo>
                  <a:cubicBezTo>
                    <a:pt x="1035" y="40"/>
                    <a:pt x="1031" y="24"/>
                    <a:pt x="1025" y="0"/>
                  </a:cubicBezTo>
                  <a:cubicBezTo>
                    <a:pt x="1012" y="20"/>
                    <a:pt x="997" y="25"/>
                    <a:pt x="989" y="48"/>
                  </a:cubicBezTo>
                  <a:cubicBezTo>
                    <a:pt x="993" y="60"/>
                    <a:pt x="1013" y="80"/>
                    <a:pt x="1001" y="84"/>
                  </a:cubicBezTo>
                  <a:cubicBezTo>
                    <a:pt x="983" y="90"/>
                    <a:pt x="965" y="96"/>
                    <a:pt x="947" y="102"/>
                  </a:cubicBezTo>
                  <a:cubicBezTo>
                    <a:pt x="941" y="104"/>
                    <a:pt x="929" y="108"/>
                    <a:pt x="929" y="108"/>
                  </a:cubicBezTo>
                  <a:cubicBezTo>
                    <a:pt x="919" y="106"/>
                    <a:pt x="909" y="106"/>
                    <a:pt x="899" y="102"/>
                  </a:cubicBezTo>
                  <a:cubicBezTo>
                    <a:pt x="892" y="99"/>
                    <a:pt x="888" y="91"/>
                    <a:pt x="881" y="90"/>
                  </a:cubicBezTo>
                  <a:cubicBezTo>
                    <a:pt x="866" y="88"/>
                    <a:pt x="841" y="109"/>
                    <a:pt x="827" y="114"/>
                  </a:cubicBezTo>
                  <a:cubicBezTo>
                    <a:pt x="786" y="100"/>
                    <a:pt x="836" y="116"/>
                    <a:pt x="761" y="102"/>
                  </a:cubicBezTo>
                  <a:cubicBezTo>
                    <a:pt x="725" y="95"/>
                    <a:pt x="761" y="98"/>
                    <a:pt x="725" y="84"/>
                  </a:cubicBezTo>
                  <a:cubicBezTo>
                    <a:pt x="699" y="74"/>
                    <a:pt x="684" y="83"/>
                    <a:pt x="659" y="66"/>
                  </a:cubicBezTo>
                  <a:cubicBezTo>
                    <a:pt x="636" y="50"/>
                    <a:pt x="648" y="56"/>
                    <a:pt x="623" y="48"/>
                  </a:cubicBezTo>
                  <a:cubicBezTo>
                    <a:pt x="611" y="52"/>
                    <a:pt x="599" y="56"/>
                    <a:pt x="587" y="60"/>
                  </a:cubicBezTo>
                  <a:cubicBezTo>
                    <a:pt x="581" y="62"/>
                    <a:pt x="569" y="66"/>
                    <a:pt x="569" y="66"/>
                  </a:cubicBezTo>
                  <a:cubicBezTo>
                    <a:pt x="515" y="52"/>
                    <a:pt x="582" y="66"/>
                    <a:pt x="503" y="66"/>
                  </a:cubicBezTo>
                  <a:cubicBezTo>
                    <a:pt x="458" y="66"/>
                    <a:pt x="408" y="50"/>
                    <a:pt x="365" y="36"/>
                  </a:cubicBezTo>
                  <a:cubicBezTo>
                    <a:pt x="266" y="39"/>
                    <a:pt x="197" y="12"/>
                    <a:pt x="125" y="60"/>
                  </a:cubicBezTo>
                  <a:cubicBezTo>
                    <a:pt x="110" y="83"/>
                    <a:pt x="92" y="91"/>
                    <a:pt x="125" y="102"/>
                  </a:cubicBezTo>
                  <a:cubicBezTo>
                    <a:pt x="129" y="114"/>
                    <a:pt x="133" y="126"/>
                    <a:pt x="137" y="138"/>
                  </a:cubicBezTo>
                  <a:cubicBezTo>
                    <a:pt x="139" y="145"/>
                    <a:pt x="130" y="151"/>
                    <a:pt x="125" y="156"/>
                  </a:cubicBezTo>
                  <a:cubicBezTo>
                    <a:pt x="110" y="171"/>
                    <a:pt x="91" y="185"/>
                    <a:pt x="71" y="192"/>
                  </a:cubicBezTo>
                  <a:cubicBezTo>
                    <a:pt x="114" y="206"/>
                    <a:pt x="100" y="193"/>
                    <a:pt x="119" y="222"/>
                  </a:cubicBezTo>
                  <a:cubicBezTo>
                    <a:pt x="108" y="229"/>
                    <a:pt x="92" y="231"/>
                    <a:pt x="83" y="240"/>
                  </a:cubicBezTo>
                  <a:cubicBezTo>
                    <a:pt x="74" y="249"/>
                    <a:pt x="72" y="265"/>
                    <a:pt x="65" y="276"/>
                  </a:cubicBezTo>
                  <a:cubicBezTo>
                    <a:pt x="88" y="311"/>
                    <a:pt x="79" y="319"/>
                    <a:pt x="125" y="330"/>
                  </a:cubicBezTo>
                  <a:cubicBezTo>
                    <a:pt x="114" y="375"/>
                    <a:pt x="85" y="377"/>
                    <a:pt x="47" y="390"/>
                  </a:cubicBezTo>
                  <a:cubicBezTo>
                    <a:pt x="35" y="394"/>
                    <a:pt x="11" y="402"/>
                    <a:pt x="11" y="402"/>
                  </a:cubicBezTo>
                  <a:cubicBezTo>
                    <a:pt x="9" y="408"/>
                    <a:pt x="0" y="416"/>
                    <a:pt x="5" y="420"/>
                  </a:cubicBezTo>
                  <a:cubicBezTo>
                    <a:pt x="16" y="427"/>
                    <a:pt x="57" y="402"/>
                    <a:pt x="65" y="396"/>
                  </a:cubicBezTo>
                  <a:cubicBezTo>
                    <a:pt x="109" y="402"/>
                    <a:pt x="114" y="407"/>
                    <a:pt x="143" y="378"/>
                  </a:cubicBezTo>
                  <a:cubicBezTo>
                    <a:pt x="151" y="354"/>
                    <a:pt x="158" y="344"/>
                    <a:pt x="179" y="330"/>
                  </a:cubicBezTo>
                  <a:cubicBezTo>
                    <a:pt x="183" y="324"/>
                    <a:pt x="186" y="317"/>
                    <a:pt x="191" y="312"/>
                  </a:cubicBezTo>
                  <a:cubicBezTo>
                    <a:pt x="202" y="303"/>
                    <a:pt x="227" y="288"/>
                    <a:pt x="227" y="288"/>
                  </a:cubicBezTo>
                  <a:cubicBezTo>
                    <a:pt x="256" y="332"/>
                    <a:pt x="298" y="294"/>
                    <a:pt x="335" y="282"/>
                  </a:cubicBezTo>
                  <a:cubicBezTo>
                    <a:pt x="347" y="286"/>
                    <a:pt x="359" y="290"/>
                    <a:pt x="371" y="294"/>
                  </a:cubicBezTo>
                  <a:cubicBezTo>
                    <a:pt x="377" y="296"/>
                    <a:pt x="389" y="300"/>
                    <a:pt x="389" y="300"/>
                  </a:cubicBezTo>
                  <a:cubicBezTo>
                    <a:pt x="397" y="324"/>
                    <a:pt x="407" y="328"/>
                    <a:pt x="431" y="336"/>
                  </a:cubicBezTo>
                  <a:cubicBezTo>
                    <a:pt x="438" y="356"/>
                    <a:pt x="454" y="370"/>
                    <a:pt x="461" y="390"/>
                  </a:cubicBezTo>
                  <a:cubicBezTo>
                    <a:pt x="469" y="414"/>
                    <a:pt x="477" y="438"/>
                    <a:pt x="485" y="462"/>
                  </a:cubicBezTo>
                  <a:cubicBezTo>
                    <a:pt x="490" y="476"/>
                    <a:pt x="521" y="486"/>
                    <a:pt x="521" y="486"/>
                  </a:cubicBezTo>
                  <a:cubicBezTo>
                    <a:pt x="535" y="529"/>
                    <a:pt x="501" y="499"/>
                    <a:pt x="479" y="492"/>
                  </a:cubicBezTo>
                  <a:cubicBezTo>
                    <a:pt x="488" y="518"/>
                    <a:pt x="506" y="538"/>
                    <a:pt x="515" y="564"/>
                  </a:cubicBezTo>
                  <a:cubicBezTo>
                    <a:pt x="511" y="594"/>
                    <a:pt x="511" y="604"/>
                    <a:pt x="503" y="630"/>
                  </a:cubicBezTo>
                  <a:cubicBezTo>
                    <a:pt x="499" y="642"/>
                    <a:pt x="491" y="666"/>
                    <a:pt x="491" y="666"/>
                  </a:cubicBezTo>
                  <a:cubicBezTo>
                    <a:pt x="506" y="755"/>
                    <a:pt x="523" y="812"/>
                    <a:pt x="587" y="876"/>
                  </a:cubicBezTo>
                  <a:cubicBezTo>
                    <a:pt x="571" y="899"/>
                    <a:pt x="571" y="909"/>
                    <a:pt x="599" y="918"/>
                  </a:cubicBezTo>
                  <a:cubicBezTo>
                    <a:pt x="626" y="945"/>
                    <a:pt x="614" y="928"/>
                    <a:pt x="629" y="972"/>
                  </a:cubicBezTo>
                  <a:cubicBezTo>
                    <a:pt x="631" y="978"/>
                    <a:pt x="631" y="985"/>
                    <a:pt x="635" y="990"/>
                  </a:cubicBezTo>
                  <a:cubicBezTo>
                    <a:pt x="639" y="996"/>
                    <a:pt x="647" y="1015"/>
                    <a:pt x="647" y="1008"/>
                  </a:cubicBezTo>
                  <a:cubicBezTo>
                    <a:pt x="647" y="972"/>
                    <a:pt x="634" y="978"/>
                    <a:pt x="623" y="954"/>
                  </a:cubicBezTo>
                  <a:cubicBezTo>
                    <a:pt x="618" y="942"/>
                    <a:pt x="615" y="930"/>
                    <a:pt x="611" y="918"/>
                  </a:cubicBezTo>
                  <a:cubicBezTo>
                    <a:pt x="609" y="912"/>
                    <a:pt x="605" y="900"/>
                    <a:pt x="605" y="900"/>
                  </a:cubicBezTo>
                  <a:cubicBezTo>
                    <a:pt x="607" y="892"/>
                    <a:pt x="603" y="879"/>
                    <a:pt x="611" y="876"/>
                  </a:cubicBezTo>
                  <a:cubicBezTo>
                    <a:pt x="618" y="874"/>
                    <a:pt x="618" y="889"/>
                    <a:pt x="623" y="894"/>
                  </a:cubicBezTo>
                  <a:cubicBezTo>
                    <a:pt x="634" y="903"/>
                    <a:pt x="659" y="918"/>
                    <a:pt x="659" y="918"/>
                  </a:cubicBezTo>
                  <a:cubicBezTo>
                    <a:pt x="672" y="957"/>
                    <a:pt x="678" y="1021"/>
                    <a:pt x="713" y="1044"/>
                  </a:cubicBezTo>
                  <a:cubicBezTo>
                    <a:pt x="747" y="1113"/>
                    <a:pt x="792" y="1113"/>
                    <a:pt x="863" y="1122"/>
                  </a:cubicBezTo>
                  <a:cubicBezTo>
                    <a:pt x="882" y="1128"/>
                    <a:pt x="886" y="1127"/>
                    <a:pt x="899" y="1146"/>
                  </a:cubicBezTo>
                  <a:cubicBezTo>
                    <a:pt x="903" y="1151"/>
                    <a:pt x="900" y="1160"/>
                    <a:pt x="905" y="1164"/>
                  </a:cubicBezTo>
                  <a:cubicBezTo>
                    <a:pt x="922" y="1176"/>
                    <a:pt x="961" y="1183"/>
                    <a:pt x="983" y="1188"/>
                  </a:cubicBezTo>
                  <a:cubicBezTo>
                    <a:pt x="991" y="1212"/>
                    <a:pt x="1001" y="1216"/>
                    <a:pt x="1025" y="1224"/>
                  </a:cubicBezTo>
                  <a:cubicBezTo>
                    <a:pt x="1042" y="1249"/>
                    <a:pt x="1030" y="1240"/>
                    <a:pt x="1061" y="1248"/>
                  </a:cubicBezTo>
                  <a:close/>
                </a:path>
              </a:pathLst>
            </a:custGeom>
            <a:grpFill/>
            <a:ln w="9525">
              <a:noFill/>
              <a:round/>
              <a:headEnd/>
              <a:tailEnd/>
            </a:ln>
          </p:spPr>
          <p:txBody>
            <a:bodyPr wrap="none" anchor="ctr"/>
            <a:lstStyle/>
            <a:p>
              <a:endParaRPr lang="en-US" dirty="0">
                <a:solidFill>
                  <a:srgbClr val="444444"/>
                </a:solidFill>
              </a:endParaRPr>
            </a:p>
          </p:txBody>
        </p:sp>
        <p:sp>
          <p:nvSpPr>
            <p:cNvPr id="6" name="Freeform 4"/>
            <p:cNvSpPr>
              <a:spLocks/>
            </p:cNvSpPr>
            <p:nvPr/>
          </p:nvSpPr>
          <p:spPr bwMode="auto">
            <a:xfrm>
              <a:off x="1538" y="2319"/>
              <a:ext cx="693" cy="1221"/>
            </a:xfrm>
            <a:custGeom>
              <a:avLst/>
              <a:gdLst>
                <a:gd name="T0" fmla="*/ 34 w 693"/>
                <a:gd name="T1" fmla="*/ 87 h 1221"/>
                <a:gd name="T2" fmla="*/ 46 w 693"/>
                <a:gd name="T3" fmla="*/ 123 h 1221"/>
                <a:gd name="T4" fmla="*/ 34 w 693"/>
                <a:gd name="T5" fmla="*/ 171 h 1221"/>
                <a:gd name="T6" fmla="*/ 4 w 693"/>
                <a:gd name="T7" fmla="*/ 225 h 1221"/>
                <a:gd name="T8" fmla="*/ 34 w 693"/>
                <a:gd name="T9" fmla="*/ 387 h 1221"/>
                <a:gd name="T10" fmla="*/ 94 w 693"/>
                <a:gd name="T11" fmla="*/ 489 h 1221"/>
                <a:gd name="T12" fmla="*/ 124 w 693"/>
                <a:gd name="T13" fmla="*/ 519 h 1221"/>
                <a:gd name="T14" fmla="*/ 154 w 693"/>
                <a:gd name="T15" fmla="*/ 573 h 1221"/>
                <a:gd name="T16" fmla="*/ 154 w 693"/>
                <a:gd name="T17" fmla="*/ 777 h 1221"/>
                <a:gd name="T18" fmla="*/ 136 w 693"/>
                <a:gd name="T19" fmla="*/ 861 h 1221"/>
                <a:gd name="T20" fmla="*/ 130 w 693"/>
                <a:gd name="T21" fmla="*/ 879 h 1221"/>
                <a:gd name="T22" fmla="*/ 148 w 693"/>
                <a:gd name="T23" fmla="*/ 975 h 1221"/>
                <a:gd name="T24" fmla="*/ 208 w 693"/>
                <a:gd name="T25" fmla="*/ 1173 h 1221"/>
                <a:gd name="T26" fmla="*/ 274 w 693"/>
                <a:gd name="T27" fmla="*/ 1203 h 1221"/>
                <a:gd name="T28" fmla="*/ 232 w 693"/>
                <a:gd name="T29" fmla="*/ 1137 h 1221"/>
                <a:gd name="T30" fmla="*/ 250 w 693"/>
                <a:gd name="T31" fmla="*/ 1083 h 1221"/>
                <a:gd name="T32" fmla="*/ 256 w 693"/>
                <a:gd name="T33" fmla="*/ 1065 h 1221"/>
                <a:gd name="T34" fmla="*/ 268 w 693"/>
                <a:gd name="T35" fmla="*/ 987 h 1221"/>
                <a:gd name="T36" fmla="*/ 310 w 693"/>
                <a:gd name="T37" fmla="*/ 927 h 1221"/>
                <a:gd name="T38" fmla="*/ 370 w 693"/>
                <a:gd name="T39" fmla="*/ 873 h 1221"/>
                <a:gd name="T40" fmla="*/ 394 w 693"/>
                <a:gd name="T41" fmla="*/ 819 h 1221"/>
                <a:gd name="T42" fmla="*/ 436 w 693"/>
                <a:gd name="T43" fmla="*/ 741 h 1221"/>
                <a:gd name="T44" fmla="*/ 442 w 693"/>
                <a:gd name="T45" fmla="*/ 723 h 1221"/>
                <a:gd name="T46" fmla="*/ 472 w 693"/>
                <a:gd name="T47" fmla="*/ 717 h 1221"/>
                <a:gd name="T48" fmla="*/ 532 w 693"/>
                <a:gd name="T49" fmla="*/ 633 h 1221"/>
                <a:gd name="T50" fmla="*/ 574 w 693"/>
                <a:gd name="T51" fmla="*/ 579 h 1221"/>
                <a:gd name="T52" fmla="*/ 586 w 693"/>
                <a:gd name="T53" fmla="*/ 561 h 1221"/>
                <a:gd name="T54" fmla="*/ 616 w 693"/>
                <a:gd name="T55" fmla="*/ 453 h 1221"/>
                <a:gd name="T56" fmla="*/ 658 w 693"/>
                <a:gd name="T57" fmla="*/ 399 h 1221"/>
                <a:gd name="T58" fmla="*/ 526 w 693"/>
                <a:gd name="T59" fmla="*/ 279 h 1221"/>
                <a:gd name="T60" fmla="*/ 472 w 693"/>
                <a:gd name="T61" fmla="*/ 231 h 1221"/>
                <a:gd name="T62" fmla="*/ 442 w 693"/>
                <a:gd name="T63" fmla="*/ 177 h 1221"/>
                <a:gd name="T64" fmla="*/ 448 w 693"/>
                <a:gd name="T65" fmla="*/ 147 h 1221"/>
                <a:gd name="T66" fmla="*/ 418 w 693"/>
                <a:gd name="T67" fmla="*/ 141 h 1221"/>
                <a:gd name="T68" fmla="*/ 340 w 693"/>
                <a:gd name="T69" fmla="*/ 117 h 1221"/>
                <a:gd name="T70" fmla="*/ 310 w 693"/>
                <a:gd name="T71" fmla="*/ 87 h 1221"/>
                <a:gd name="T72" fmla="*/ 304 w 693"/>
                <a:gd name="T73" fmla="*/ 69 h 1221"/>
                <a:gd name="T74" fmla="*/ 196 w 693"/>
                <a:gd name="T75" fmla="*/ 45 h 1221"/>
                <a:gd name="T76" fmla="*/ 136 w 693"/>
                <a:gd name="T77" fmla="*/ 21 h 1221"/>
                <a:gd name="T78" fmla="*/ 94 w 693"/>
                <a:gd name="T79" fmla="*/ 39 h 1221"/>
                <a:gd name="T80" fmla="*/ 40 w 693"/>
                <a:gd name="T81" fmla="*/ 69 h 1221"/>
                <a:gd name="T82" fmla="*/ 34 w 693"/>
                <a:gd name="T83" fmla="*/ 87 h 12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3"/>
                <a:gd name="T127" fmla="*/ 0 h 1221"/>
                <a:gd name="T128" fmla="*/ 693 w 693"/>
                <a:gd name="T129" fmla="*/ 1221 h 12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3" h="1221">
                  <a:moveTo>
                    <a:pt x="34" y="87"/>
                  </a:moveTo>
                  <a:cubicBezTo>
                    <a:pt x="38" y="99"/>
                    <a:pt x="48" y="111"/>
                    <a:pt x="46" y="123"/>
                  </a:cubicBezTo>
                  <a:cubicBezTo>
                    <a:pt x="44" y="131"/>
                    <a:pt x="40" y="161"/>
                    <a:pt x="34" y="171"/>
                  </a:cubicBezTo>
                  <a:cubicBezTo>
                    <a:pt x="0" y="233"/>
                    <a:pt x="18" y="184"/>
                    <a:pt x="4" y="225"/>
                  </a:cubicBezTo>
                  <a:cubicBezTo>
                    <a:pt x="9" y="310"/>
                    <a:pt x="7" y="326"/>
                    <a:pt x="34" y="387"/>
                  </a:cubicBezTo>
                  <a:cubicBezTo>
                    <a:pt x="55" y="434"/>
                    <a:pt x="49" y="459"/>
                    <a:pt x="94" y="489"/>
                  </a:cubicBezTo>
                  <a:cubicBezTo>
                    <a:pt x="126" y="537"/>
                    <a:pt x="84" y="479"/>
                    <a:pt x="124" y="519"/>
                  </a:cubicBezTo>
                  <a:cubicBezTo>
                    <a:pt x="138" y="533"/>
                    <a:pt x="143" y="556"/>
                    <a:pt x="154" y="573"/>
                  </a:cubicBezTo>
                  <a:cubicBezTo>
                    <a:pt x="151" y="635"/>
                    <a:pt x="133" y="715"/>
                    <a:pt x="154" y="777"/>
                  </a:cubicBezTo>
                  <a:cubicBezTo>
                    <a:pt x="146" y="838"/>
                    <a:pt x="153" y="810"/>
                    <a:pt x="136" y="861"/>
                  </a:cubicBezTo>
                  <a:cubicBezTo>
                    <a:pt x="134" y="867"/>
                    <a:pt x="130" y="879"/>
                    <a:pt x="130" y="879"/>
                  </a:cubicBezTo>
                  <a:cubicBezTo>
                    <a:pt x="136" y="911"/>
                    <a:pt x="142" y="943"/>
                    <a:pt x="148" y="975"/>
                  </a:cubicBezTo>
                  <a:cubicBezTo>
                    <a:pt x="142" y="1050"/>
                    <a:pt x="121" y="1144"/>
                    <a:pt x="208" y="1173"/>
                  </a:cubicBezTo>
                  <a:cubicBezTo>
                    <a:pt x="240" y="1221"/>
                    <a:pt x="218" y="1211"/>
                    <a:pt x="274" y="1203"/>
                  </a:cubicBezTo>
                  <a:cubicBezTo>
                    <a:pt x="242" y="1171"/>
                    <a:pt x="240" y="1187"/>
                    <a:pt x="232" y="1137"/>
                  </a:cubicBezTo>
                  <a:cubicBezTo>
                    <a:pt x="238" y="1119"/>
                    <a:pt x="244" y="1101"/>
                    <a:pt x="250" y="1083"/>
                  </a:cubicBezTo>
                  <a:cubicBezTo>
                    <a:pt x="252" y="1077"/>
                    <a:pt x="256" y="1065"/>
                    <a:pt x="256" y="1065"/>
                  </a:cubicBezTo>
                  <a:cubicBezTo>
                    <a:pt x="249" y="1029"/>
                    <a:pt x="234" y="1010"/>
                    <a:pt x="268" y="987"/>
                  </a:cubicBezTo>
                  <a:cubicBezTo>
                    <a:pt x="257" y="943"/>
                    <a:pt x="268" y="938"/>
                    <a:pt x="310" y="927"/>
                  </a:cubicBezTo>
                  <a:cubicBezTo>
                    <a:pt x="320" y="887"/>
                    <a:pt x="331" y="883"/>
                    <a:pt x="370" y="873"/>
                  </a:cubicBezTo>
                  <a:cubicBezTo>
                    <a:pt x="355" y="828"/>
                    <a:pt x="346" y="835"/>
                    <a:pt x="394" y="819"/>
                  </a:cubicBezTo>
                  <a:cubicBezTo>
                    <a:pt x="417" y="796"/>
                    <a:pt x="422" y="769"/>
                    <a:pt x="436" y="741"/>
                  </a:cubicBezTo>
                  <a:cubicBezTo>
                    <a:pt x="439" y="735"/>
                    <a:pt x="437" y="727"/>
                    <a:pt x="442" y="723"/>
                  </a:cubicBezTo>
                  <a:cubicBezTo>
                    <a:pt x="450" y="717"/>
                    <a:pt x="462" y="719"/>
                    <a:pt x="472" y="717"/>
                  </a:cubicBezTo>
                  <a:cubicBezTo>
                    <a:pt x="479" y="655"/>
                    <a:pt x="477" y="647"/>
                    <a:pt x="532" y="633"/>
                  </a:cubicBezTo>
                  <a:cubicBezTo>
                    <a:pt x="560" y="605"/>
                    <a:pt x="545" y="622"/>
                    <a:pt x="574" y="579"/>
                  </a:cubicBezTo>
                  <a:cubicBezTo>
                    <a:pt x="578" y="573"/>
                    <a:pt x="586" y="561"/>
                    <a:pt x="586" y="561"/>
                  </a:cubicBezTo>
                  <a:cubicBezTo>
                    <a:pt x="589" y="529"/>
                    <a:pt x="578" y="466"/>
                    <a:pt x="616" y="453"/>
                  </a:cubicBezTo>
                  <a:cubicBezTo>
                    <a:pt x="635" y="434"/>
                    <a:pt x="639" y="418"/>
                    <a:pt x="658" y="399"/>
                  </a:cubicBezTo>
                  <a:cubicBezTo>
                    <a:pt x="693" y="295"/>
                    <a:pt x="598" y="288"/>
                    <a:pt x="526" y="279"/>
                  </a:cubicBezTo>
                  <a:cubicBezTo>
                    <a:pt x="485" y="238"/>
                    <a:pt x="504" y="252"/>
                    <a:pt x="472" y="231"/>
                  </a:cubicBezTo>
                  <a:cubicBezTo>
                    <a:pt x="460" y="213"/>
                    <a:pt x="454" y="195"/>
                    <a:pt x="442" y="177"/>
                  </a:cubicBezTo>
                  <a:cubicBezTo>
                    <a:pt x="444" y="167"/>
                    <a:pt x="454" y="155"/>
                    <a:pt x="448" y="147"/>
                  </a:cubicBezTo>
                  <a:cubicBezTo>
                    <a:pt x="442" y="139"/>
                    <a:pt x="428" y="144"/>
                    <a:pt x="418" y="141"/>
                  </a:cubicBezTo>
                  <a:cubicBezTo>
                    <a:pt x="391" y="134"/>
                    <a:pt x="367" y="124"/>
                    <a:pt x="340" y="117"/>
                  </a:cubicBezTo>
                  <a:cubicBezTo>
                    <a:pt x="322" y="105"/>
                    <a:pt x="320" y="107"/>
                    <a:pt x="310" y="87"/>
                  </a:cubicBezTo>
                  <a:cubicBezTo>
                    <a:pt x="307" y="81"/>
                    <a:pt x="309" y="73"/>
                    <a:pt x="304" y="69"/>
                  </a:cubicBezTo>
                  <a:cubicBezTo>
                    <a:pt x="279" y="51"/>
                    <a:pt x="224" y="48"/>
                    <a:pt x="196" y="45"/>
                  </a:cubicBezTo>
                  <a:cubicBezTo>
                    <a:pt x="173" y="39"/>
                    <a:pt x="158" y="28"/>
                    <a:pt x="136" y="21"/>
                  </a:cubicBezTo>
                  <a:cubicBezTo>
                    <a:pt x="70" y="65"/>
                    <a:pt x="171" y="0"/>
                    <a:pt x="94" y="39"/>
                  </a:cubicBezTo>
                  <a:cubicBezTo>
                    <a:pt x="11" y="80"/>
                    <a:pt x="90" y="52"/>
                    <a:pt x="40" y="69"/>
                  </a:cubicBezTo>
                  <a:cubicBezTo>
                    <a:pt x="27" y="89"/>
                    <a:pt x="21" y="87"/>
                    <a:pt x="34" y="87"/>
                  </a:cubicBezTo>
                  <a:close/>
                </a:path>
              </a:pathLst>
            </a:custGeom>
            <a:grpFill/>
            <a:ln w="9525">
              <a:noFill/>
              <a:round/>
              <a:headEnd/>
              <a:tailEnd/>
            </a:ln>
          </p:spPr>
          <p:txBody>
            <a:bodyPr wrap="none" anchor="ctr"/>
            <a:lstStyle/>
            <a:p>
              <a:endParaRPr lang="en-US" dirty="0">
                <a:solidFill>
                  <a:srgbClr val="444444"/>
                </a:solidFill>
              </a:endParaRPr>
            </a:p>
          </p:txBody>
        </p:sp>
        <p:sp>
          <p:nvSpPr>
            <p:cNvPr id="7" name="Freeform 5"/>
            <p:cNvSpPr>
              <a:spLocks/>
            </p:cNvSpPr>
            <p:nvPr/>
          </p:nvSpPr>
          <p:spPr bwMode="auto">
            <a:xfrm>
              <a:off x="1158" y="1094"/>
              <a:ext cx="270" cy="147"/>
            </a:xfrm>
            <a:custGeom>
              <a:avLst/>
              <a:gdLst>
                <a:gd name="T0" fmla="*/ 0 w 270"/>
                <a:gd name="T1" fmla="*/ 76 h 147"/>
                <a:gd name="T2" fmla="*/ 150 w 270"/>
                <a:gd name="T3" fmla="*/ 112 h 147"/>
                <a:gd name="T4" fmla="*/ 252 w 270"/>
                <a:gd name="T5" fmla="*/ 124 h 147"/>
                <a:gd name="T6" fmla="*/ 270 w 270"/>
                <a:gd name="T7" fmla="*/ 22 h 147"/>
                <a:gd name="T8" fmla="*/ 150 w 270"/>
                <a:gd name="T9" fmla="*/ 34 h 147"/>
                <a:gd name="T10" fmla="*/ 36 w 270"/>
                <a:gd name="T11" fmla="*/ 4 h 147"/>
                <a:gd name="T12" fmla="*/ 0 w 270"/>
                <a:gd name="T13" fmla="*/ 52 h 147"/>
                <a:gd name="T14" fmla="*/ 0 w 270"/>
                <a:gd name="T15" fmla="*/ 76 h 147"/>
                <a:gd name="T16" fmla="*/ 0 60000 65536"/>
                <a:gd name="T17" fmla="*/ 0 60000 65536"/>
                <a:gd name="T18" fmla="*/ 0 60000 65536"/>
                <a:gd name="T19" fmla="*/ 0 60000 65536"/>
                <a:gd name="T20" fmla="*/ 0 60000 65536"/>
                <a:gd name="T21" fmla="*/ 0 60000 65536"/>
                <a:gd name="T22" fmla="*/ 0 60000 65536"/>
                <a:gd name="T23" fmla="*/ 0 60000 65536"/>
                <a:gd name="T24" fmla="*/ 0 w 270"/>
                <a:gd name="T25" fmla="*/ 0 h 147"/>
                <a:gd name="T26" fmla="*/ 270 w 270"/>
                <a:gd name="T27" fmla="*/ 147 h 1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0" h="147">
                  <a:moveTo>
                    <a:pt x="0" y="76"/>
                  </a:moveTo>
                  <a:cubicBezTo>
                    <a:pt x="37" y="101"/>
                    <a:pt x="108" y="108"/>
                    <a:pt x="150" y="112"/>
                  </a:cubicBezTo>
                  <a:cubicBezTo>
                    <a:pt x="203" y="147"/>
                    <a:pt x="187" y="135"/>
                    <a:pt x="252" y="124"/>
                  </a:cubicBezTo>
                  <a:cubicBezTo>
                    <a:pt x="238" y="67"/>
                    <a:pt x="238" y="69"/>
                    <a:pt x="270" y="22"/>
                  </a:cubicBezTo>
                  <a:cubicBezTo>
                    <a:pt x="237" y="0"/>
                    <a:pt x="188" y="21"/>
                    <a:pt x="150" y="34"/>
                  </a:cubicBezTo>
                  <a:cubicBezTo>
                    <a:pt x="108" y="27"/>
                    <a:pt x="78" y="10"/>
                    <a:pt x="36" y="4"/>
                  </a:cubicBezTo>
                  <a:cubicBezTo>
                    <a:pt x="15" y="18"/>
                    <a:pt x="8" y="28"/>
                    <a:pt x="0" y="52"/>
                  </a:cubicBezTo>
                  <a:cubicBezTo>
                    <a:pt x="6" y="78"/>
                    <a:pt x="14" y="76"/>
                    <a:pt x="0" y="76"/>
                  </a:cubicBezTo>
                  <a:close/>
                </a:path>
              </a:pathLst>
            </a:custGeom>
            <a:grpFill/>
            <a:ln w="9525">
              <a:noFill/>
              <a:round/>
              <a:headEnd/>
              <a:tailEnd/>
            </a:ln>
          </p:spPr>
          <p:txBody>
            <a:bodyPr wrap="none" anchor="ctr"/>
            <a:lstStyle/>
            <a:p>
              <a:endParaRPr lang="en-US" dirty="0">
                <a:solidFill>
                  <a:srgbClr val="444444"/>
                </a:solidFill>
              </a:endParaRPr>
            </a:p>
          </p:txBody>
        </p:sp>
        <p:sp>
          <p:nvSpPr>
            <p:cNvPr id="8" name="Freeform 6"/>
            <p:cNvSpPr>
              <a:spLocks/>
            </p:cNvSpPr>
            <p:nvPr/>
          </p:nvSpPr>
          <p:spPr bwMode="auto">
            <a:xfrm>
              <a:off x="1266" y="1013"/>
              <a:ext cx="138" cy="70"/>
            </a:xfrm>
            <a:custGeom>
              <a:avLst/>
              <a:gdLst>
                <a:gd name="T0" fmla="*/ 0 w 138"/>
                <a:gd name="T1" fmla="*/ 49 h 70"/>
                <a:gd name="T2" fmla="*/ 36 w 138"/>
                <a:gd name="T3" fmla="*/ 67 h 70"/>
                <a:gd name="T4" fmla="*/ 138 w 138"/>
                <a:gd name="T5" fmla="*/ 49 h 70"/>
                <a:gd name="T6" fmla="*/ 90 w 138"/>
                <a:gd name="T7" fmla="*/ 25 h 70"/>
                <a:gd name="T8" fmla="*/ 0 w 138"/>
                <a:gd name="T9" fmla="*/ 49 h 70"/>
                <a:gd name="T10" fmla="*/ 0 60000 65536"/>
                <a:gd name="T11" fmla="*/ 0 60000 65536"/>
                <a:gd name="T12" fmla="*/ 0 60000 65536"/>
                <a:gd name="T13" fmla="*/ 0 60000 65536"/>
                <a:gd name="T14" fmla="*/ 0 60000 65536"/>
                <a:gd name="T15" fmla="*/ 0 w 138"/>
                <a:gd name="T16" fmla="*/ 0 h 70"/>
                <a:gd name="T17" fmla="*/ 138 w 138"/>
                <a:gd name="T18" fmla="*/ 70 h 70"/>
              </a:gdLst>
              <a:ahLst/>
              <a:cxnLst>
                <a:cxn ang="T10">
                  <a:pos x="T0" y="T1"/>
                </a:cxn>
                <a:cxn ang="T11">
                  <a:pos x="T2" y="T3"/>
                </a:cxn>
                <a:cxn ang="T12">
                  <a:pos x="T4" y="T5"/>
                </a:cxn>
                <a:cxn ang="T13">
                  <a:pos x="T6" y="T7"/>
                </a:cxn>
                <a:cxn ang="T14">
                  <a:pos x="T8" y="T9"/>
                </a:cxn>
              </a:cxnLst>
              <a:rect l="T15" t="T16" r="T17" b="T18"/>
              <a:pathLst>
                <a:path w="138" h="70">
                  <a:moveTo>
                    <a:pt x="0" y="49"/>
                  </a:moveTo>
                  <a:cubicBezTo>
                    <a:pt x="13" y="53"/>
                    <a:pt x="23" y="66"/>
                    <a:pt x="36" y="67"/>
                  </a:cubicBezTo>
                  <a:cubicBezTo>
                    <a:pt x="67" y="70"/>
                    <a:pt x="108" y="59"/>
                    <a:pt x="138" y="49"/>
                  </a:cubicBezTo>
                  <a:cubicBezTo>
                    <a:pt x="128" y="20"/>
                    <a:pt x="119" y="18"/>
                    <a:pt x="90" y="25"/>
                  </a:cubicBezTo>
                  <a:cubicBezTo>
                    <a:pt x="49" y="17"/>
                    <a:pt x="24" y="0"/>
                    <a:pt x="0" y="49"/>
                  </a:cubicBezTo>
                  <a:close/>
                </a:path>
              </a:pathLst>
            </a:custGeom>
            <a:grpFill/>
            <a:ln w="9525">
              <a:noFill/>
              <a:round/>
              <a:headEnd/>
              <a:tailEnd/>
            </a:ln>
          </p:spPr>
          <p:txBody>
            <a:bodyPr wrap="none" anchor="ctr"/>
            <a:lstStyle/>
            <a:p>
              <a:endParaRPr lang="en-US" dirty="0">
                <a:solidFill>
                  <a:srgbClr val="444444"/>
                </a:solidFill>
              </a:endParaRPr>
            </a:p>
          </p:txBody>
        </p:sp>
        <p:sp>
          <p:nvSpPr>
            <p:cNvPr id="9" name="Freeform 7"/>
            <p:cNvSpPr>
              <a:spLocks/>
            </p:cNvSpPr>
            <p:nvPr/>
          </p:nvSpPr>
          <p:spPr bwMode="auto">
            <a:xfrm>
              <a:off x="1824" y="820"/>
              <a:ext cx="660" cy="602"/>
            </a:xfrm>
            <a:custGeom>
              <a:avLst/>
              <a:gdLst>
                <a:gd name="T0" fmla="*/ 0 w 660"/>
                <a:gd name="T1" fmla="*/ 170 h 602"/>
                <a:gd name="T2" fmla="*/ 18 w 660"/>
                <a:gd name="T3" fmla="*/ 200 h 602"/>
                <a:gd name="T4" fmla="*/ 108 w 660"/>
                <a:gd name="T5" fmla="*/ 212 h 602"/>
                <a:gd name="T6" fmla="*/ 144 w 660"/>
                <a:gd name="T7" fmla="*/ 236 h 602"/>
                <a:gd name="T8" fmla="*/ 168 w 660"/>
                <a:gd name="T9" fmla="*/ 266 h 602"/>
                <a:gd name="T10" fmla="*/ 174 w 660"/>
                <a:gd name="T11" fmla="*/ 344 h 602"/>
                <a:gd name="T12" fmla="*/ 216 w 660"/>
                <a:gd name="T13" fmla="*/ 362 h 602"/>
                <a:gd name="T14" fmla="*/ 186 w 660"/>
                <a:gd name="T15" fmla="*/ 458 h 602"/>
                <a:gd name="T16" fmla="*/ 264 w 660"/>
                <a:gd name="T17" fmla="*/ 602 h 602"/>
                <a:gd name="T18" fmla="*/ 324 w 660"/>
                <a:gd name="T19" fmla="*/ 584 h 602"/>
                <a:gd name="T20" fmla="*/ 336 w 660"/>
                <a:gd name="T21" fmla="*/ 548 h 602"/>
                <a:gd name="T22" fmla="*/ 366 w 660"/>
                <a:gd name="T23" fmla="*/ 482 h 602"/>
                <a:gd name="T24" fmla="*/ 396 w 660"/>
                <a:gd name="T25" fmla="*/ 458 h 602"/>
                <a:gd name="T26" fmla="*/ 498 w 660"/>
                <a:gd name="T27" fmla="*/ 416 h 602"/>
                <a:gd name="T28" fmla="*/ 570 w 660"/>
                <a:gd name="T29" fmla="*/ 380 h 602"/>
                <a:gd name="T30" fmla="*/ 534 w 660"/>
                <a:gd name="T31" fmla="*/ 368 h 602"/>
                <a:gd name="T32" fmla="*/ 564 w 660"/>
                <a:gd name="T33" fmla="*/ 332 h 602"/>
                <a:gd name="T34" fmla="*/ 588 w 660"/>
                <a:gd name="T35" fmla="*/ 254 h 602"/>
                <a:gd name="T36" fmla="*/ 606 w 660"/>
                <a:gd name="T37" fmla="*/ 248 h 602"/>
                <a:gd name="T38" fmla="*/ 618 w 660"/>
                <a:gd name="T39" fmla="*/ 182 h 602"/>
                <a:gd name="T40" fmla="*/ 588 w 660"/>
                <a:gd name="T41" fmla="*/ 158 h 602"/>
                <a:gd name="T42" fmla="*/ 624 w 660"/>
                <a:gd name="T43" fmla="*/ 146 h 602"/>
                <a:gd name="T44" fmla="*/ 660 w 660"/>
                <a:gd name="T45" fmla="*/ 74 h 602"/>
                <a:gd name="T46" fmla="*/ 564 w 660"/>
                <a:gd name="T47" fmla="*/ 86 h 602"/>
                <a:gd name="T48" fmla="*/ 522 w 660"/>
                <a:gd name="T49" fmla="*/ 56 h 602"/>
                <a:gd name="T50" fmla="*/ 504 w 660"/>
                <a:gd name="T51" fmla="*/ 50 h 602"/>
                <a:gd name="T52" fmla="*/ 570 w 660"/>
                <a:gd name="T53" fmla="*/ 44 h 602"/>
                <a:gd name="T54" fmla="*/ 552 w 660"/>
                <a:gd name="T55" fmla="*/ 38 h 602"/>
                <a:gd name="T56" fmla="*/ 528 w 660"/>
                <a:gd name="T57" fmla="*/ 26 h 602"/>
                <a:gd name="T58" fmla="*/ 432 w 660"/>
                <a:gd name="T59" fmla="*/ 2 h 602"/>
                <a:gd name="T60" fmla="*/ 300 w 660"/>
                <a:gd name="T61" fmla="*/ 26 h 602"/>
                <a:gd name="T62" fmla="*/ 300 w 660"/>
                <a:gd name="T63" fmla="*/ 38 h 602"/>
                <a:gd name="T64" fmla="*/ 144 w 660"/>
                <a:gd name="T65" fmla="*/ 50 h 602"/>
                <a:gd name="T66" fmla="*/ 132 w 660"/>
                <a:gd name="T67" fmla="*/ 68 h 602"/>
                <a:gd name="T68" fmla="*/ 96 w 660"/>
                <a:gd name="T69" fmla="*/ 80 h 602"/>
                <a:gd name="T70" fmla="*/ 72 w 660"/>
                <a:gd name="T71" fmla="*/ 128 h 602"/>
                <a:gd name="T72" fmla="*/ 0 w 660"/>
                <a:gd name="T73" fmla="*/ 170 h 6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60"/>
                <a:gd name="T112" fmla="*/ 0 h 602"/>
                <a:gd name="T113" fmla="*/ 660 w 660"/>
                <a:gd name="T114" fmla="*/ 602 h 60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60" h="602">
                  <a:moveTo>
                    <a:pt x="0" y="170"/>
                  </a:moveTo>
                  <a:cubicBezTo>
                    <a:pt x="25" y="178"/>
                    <a:pt x="54" y="176"/>
                    <a:pt x="18" y="200"/>
                  </a:cubicBezTo>
                  <a:cubicBezTo>
                    <a:pt x="46" y="219"/>
                    <a:pt x="76" y="223"/>
                    <a:pt x="108" y="212"/>
                  </a:cubicBezTo>
                  <a:cubicBezTo>
                    <a:pt x="120" y="220"/>
                    <a:pt x="139" y="222"/>
                    <a:pt x="144" y="236"/>
                  </a:cubicBezTo>
                  <a:cubicBezTo>
                    <a:pt x="152" y="261"/>
                    <a:pt x="145" y="250"/>
                    <a:pt x="168" y="266"/>
                  </a:cubicBezTo>
                  <a:cubicBezTo>
                    <a:pt x="177" y="293"/>
                    <a:pt x="168" y="315"/>
                    <a:pt x="174" y="344"/>
                  </a:cubicBezTo>
                  <a:cubicBezTo>
                    <a:pt x="199" y="336"/>
                    <a:pt x="207" y="336"/>
                    <a:pt x="216" y="362"/>
                  </a:cubicBezTo>
                  <a:cubicBezTo>
                    <a:pt x="210" y="403"/>
                    <a:pt x="198" y="422"/>
                    <a:pt x="186" y="458"/>
                  </a:cubicBezTo>
                  <a:cubicBezTo>
                    <a:pt x="194" y="516"/>
                    <a:pt x="214" y="569"/>
                    <a:pt x="264" y="602"/>
                  </a:cubicBezTo>
                  <a:cubicBezTo>
                    <a:pt x="276" y="600"/>
                    <a:pt x="313" y="601"/>
                    <a:pt x="324" y="584"/>
                  </a:cubicBezTo>
                  <a:cubicBezTo>
                    <a:pt x="331" y="573"/>
                    <a:pt x="336" y="548"/>
                    <a:pt x="336" y="548"/>
                  </a:cubicBezTo>
                  <a:cubicBezTo>
                    <a:pt x="348" y="432"/>
                    <a:pt x="321" y="512"/>
                    <a:pt x="366" y="482"/>
                  </a:cubicBezTo>
                  <a:cubicBezTo>
                    <a:pt x="420" y="446"/>
                    <a:pt x="337" y="478"/>
                    <a:pt x="396" y="458"/>
                  </a:cubicBezTo>
                  <a:cubicBezTo>
                    <a:pt x="422" y="418"/>
                    <a:pt x="451" y="421"/>
                    <a:pt x="498" y="416"/>
                  </a:cubicBezTo>
                  <a:cubicBezTo>
                    <a:pt x="524" y="407"/>
                    <a:pt x="544" y="389"/>
                    <a:pt x="570" y="380"/>
                  </a:cubicBezTo>
                  <a:cubicBezTo>
                    <a:pt x="558" y="376"/>
                    <a:pt x="525" y="377"/>
                    <a:pt x="534" y="368"/>
                  </a:cubicBezTo>
                  <a:cubicBezTo>
                    <a:pt x="545" y="357"/>
                    <a:pt x="557" y="347"/>
                    <a:pt x="564" y="332"/>
                  </a:cubicBezTo>
                  <a:cubicBezTo>
                    <a:pt x="570" y="318"/>
                    <a:pt x="578" y="266"/>
                    <a:pt x="588" y="254"/>
                  </a:cubicBezTo>
                  <a:cubicBezTo>
                    <a:pt x="592" y="249"/>
                    <a:pt x="600" y="250"/>
                    <a:pt x="606" y="248"/>
                  </a:cubicBezTo>
                  <a:cubicBezTo>
                    <a:pt x="599" y="215"/>
                    <a:pt x="600" y="209"/>
                    <a:pt x="618" y="182"/>
                  </a:cubicBezTo>
                  <a:cubicBezTo>
                    <a:pt x="617" y="182"/>
                    <a:pt x="577" y="172"/>
                    <a:pt x="588" y="158"/>
                  </a:cubicBezTo>
                  <a:cubicBezTo>
                    <a:pt x="596" y="148"/>
                    <a:pt x="624" y="146"/>
                    <a:pt x="624" y="146"/>
                  </a:cubicBezTo>
                  <a:cubicBezTo>
                    <a:pt x="639" y="123"/>
                    <a:pt x="645" y="97"/>
                    <a:pt x="660" y="74"/>
                  </a:cubicBezTo>
                  <a:cubicBezTo>
                    <a:pt x="628" y="63"/>
                    <a:pt x="596" y="80"/>
                    <a:pt x="564" y="86"/>
                  </a:cubicBezTo>
                  <a:cubicBezTo>
                    <a:pt x="554" y="56"/>
                    <a:pt x="564" y="70"/>
                    <a:pt x="522" y="56"/>
                  </a:cubicBezTo>
                  <a:cubicBezTo>
                    <a:pt x="516" y="54"/>
                    <a:pt x="504" y="50"/>
                    <a:pt x="504" y="50"/>
                  </a:cubicBezTo>
                  <a:cubicBezTo>
                    <a:pt x="526" y="48"/>
                    <a:pt x="549" y="49"/>
                    <a:pt x="570" y="44"/>
                  </a:cubicBezTo>
                  <a:cubicBezTo>
                    <a:pt x="576" y="42"/>
                    <a:pt x="558" y="40"/>
                    <a:pt x="552" y="38"/>
                  </a:cubicBezTo>
                  <a:cubicBezTo>
                    <a:pt x="544" y="34"/>
                    <a:pt x="536" y="30"/>
                    <a:pt x="528" y="26"/>
                  </a:cubicBezTo>
                  <a:cubicBezTo>
                    <a:pt x="491" y="5"/>
                    <a:pt x="484" y="7"/>
                    <a:pt x="432" y="2"/>
                  </a:cubicBezTo>
                  <a:cubicBezTo>
                    <a:pt x="387" y="13"/>
                    <a:pt x="339" y="0"/>
                    <a:pt x="300" y="26"/>
                  </a:cubicBezTo>
                  <a:cubicBezTo>
                    <a:pt x="314" y="31"/>
                    <a:pt x="334" y="33"/>
                    <a:pt x="300" y="38"/>
                  </a:cubicBezTo>
                  <a:cubicBezTo>
                    <a:pt x="281" y="41"/>
                    <a:pt x="158" y="49"/>
                    <a:pt x="144" y="50"/>
                  </a:cubicBezTo>
                  <a:cubicBezTo>
                    <a:pt x="140" y="56"/>
                    <a:pt x="138" y="64"/>
                    <a:pt x="132" y="68"/>
                  </a:cubicBezTo>
                  <a:cubicBezTo>
                    <a:pt x="121" y="75"/>
                    <a:pt x="96" y="80"/>
                    <a:pt x="96" y="80"/>
                  </a:cubicBezTo>
                  <a:cubicBezTo>
                    <a:pt x="78" y="106"/>
                    <a:pt x="62" y="97"/>
                    <a:pt x="72" y="128"/>
                  </a:cubicBezTo>
                  <a:cubicBezTo>
                    <a:pt x="48" y="165"/>
                    <a:pt x="23" y="147"/>
                    <a:pt x="0" y="170"/>
                  </a:cubicBezTo>
                  <a:close/>
                </a:path>
              </a:pathLst>
            </a:custGeom>
            <a:grpFill/>
            <a:ln w="9525">
              <a:noFill/>
              <a:round/>
              <a:headEnd/>
              <a:tailEnd/>
            </a:ln>
          </p:spPr>
          <p:txBody>
            <a:bodyPr wrap="none" anchor="ctr"/>
            <a:lstStyle/>
            <a:p>
              <a:endParaRPr lang="en-US" dirty="0">
                <a:solidFill>
                  <a:srgbClr val="444444"/>
                </a:solidFill>
              </a:endParaRPr>
            </a:p>
          </p:txBody>
        </p:sp>
        <p:sp>
          <p:nvSpPr>
            <p:cNvPr id="10" name="Freeform 8"/>
            <p:cNvSpPr>
              <a:spLocks/>
            </p:cNvSpPr>
            <p:nvPr/>
          </p:nvSpPr>
          <p:spPr bwMode="auto">
            <a:xfrm>
              <a:off x="1549" y="888"/>
              <a:ext cx="140" cy="101"/>
            </a:xfrm>
            <a:custGeom>
              <a:avLst/>
              <a:gdLst>
                <a:gd name="T0" fmla="*/ 11 w 140"/>
                <a:gd name="T1" fmla="*/ 54 h 101"/>
                <a:gd name="T2" fmla="*/ 23 w 140"/>
                <a:gd name="T3" fmla="*/ 72 h 101"/>
                <a:gd name="T4" fmla="*/ 29 w 140"/>
                <a:gd name="T5" fmla="*/ 96 h 101"/>
                <a:gd name="T6" fmla="*/ 65 w 140"/>
                <a:gd name="T7" fmla="*/ 78 h 101"/>
                <a:gd name="T8" fmla="*/ 107 w 140"/>
                <a:gd name="T9" fmla="*/ 72 h 101"/>
                <a:gd name="T10" fmla="*/ 95 w 140"/>
                <a:gd name="T11" fmla="*/ 30 h 101"/>
                <a:gd name="T12" fmla="*/ 29 w 140"/>
                <a:gd name="T13" fmla="*/ 12 h 101"/>
                <a:gd name="T14" fmla="*/ 11 w 140"/>
                <a:gd name="T15" fmla="*/ 54 h 101"/>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101"/>
                <a:gd name="T26" fmla="*/ 140 w 140"/>
                <a:gd name="T27" fmla="*/ 101 h 1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101">
                  <a:moveTo>
                    <a:pt x="11" y="54"/>
                  </a:moveTo>
                  <a:cubicBezTo>
                    <a:pt x="15" y="60"/>
                    <a:pt x="20" y="65"/>
                    <a:pt x="23" y="72"/>
                  </a:cubicBezTo>
                  <a:cubicBezTo>
                    <a:pt x="26" y="80"/>
                    <a:pt x="22" y="91"/>
                    <a:pt x="29" y="96"/>
                  </a:cubicBezTo>
                  <a:cubicBezTo>
                    <a:pt x="35" y="101"/>
                    <a:pt x="63" y="79"/>
                    <a:pt x="65" y="78"/>
                  </a:cubicBezTo>
                  <a:cubicBezTo>
                    <a:pt x="79" y="74"/>
                    <a:pt x="93" y="74"/>
                    <a:pt x="107" y="72"/>
                  </a:cubicBezTo>
                  <a:cubicBezTo>
                    <a:pt x="130" y="38"/>
                    <a:pt x="140" y="39"/>
                    <a:pt x="95" y="30"/>
                  </a:cubicBezTo>
                  <a:cubicBezTo>
                    <a:pt x="75" y="0"/>
                    <a:pt x="66" y="6"/>
                    <a:pt x="29" y="12"/>
                  </a:cubicBezTo>
                  <a:cubicBezTo>
                    <a:pt x="10" y="25"/>
                    <a:pt x="0" y="32"/>
                    <a:pt x="11" y="54"/>
                  </a:cubicBezTo>
                  <a:close/>
                </a:path>
              </a:pathLst>
            </a:custGeom>
            <a:grpFill/>
            <a:ln w="9525">
              <a:noFill/>
              <a:round/>
              <a:headEnd/>
              <a:tailEnd/>
            </a:ln>
          </p:spPr>
          <p:txBody>
            <a:bodyPr wrap="none" anchor="ctr"/>
            <a:lstStyle/>
            <a:p>
              <a:endParaRPr lang="en-US" dirty="0">
                <a:solidFill>
                  <a:srgbClr val="444444"/>
                </a:solidFill>
              </a:endParaRPr>
            </a:p>
          </p:txBody>
        </p:sp>
        <p:sp>
          <p:nvSpPr>
            <p:cNvPr id="11" name="Freeform 9"/>
            <p:cNvSpPr>
              <a:spLocks/>
            </p:cNvSpPr>
            <p:nvPr/>
          </p:nvSpPr>
          <p:spPr bwMode="auto">
            <a:xfrm>
              <a:off x="1536" y="834"/>
              <a:ext cx="424" cy="261"/>
            </a:xfrm>
            <a:custGeom>
              <a:avLst/>
              <a:gdLst>
                <a:gd name="T0" fmla="*/ 120 w 424"/>
                <a:gd name="T1" fmla="*/ 72 h 261"/>
                <a:gd name="T2" fmla="*/ 162 w 424"/>
                <a:gd name="T3" fmla="*/ 108 h 261"/>
                <a:gd name="T4" fmla="*/ 78 w 424"/>
                <a:gd name="T5" fmla="*/ 168 h 261"/>
                <a:gd name="T6" fmla="*/ 0 w 424"/>
                <a:gd name="T7" fmla="*/ 198 h 261"/>
                <a:gd name="T8" fmla="*/ 114 w 424"/>
                <a:gd name="T9" fmla="*/ 246 h 261"/>
                <a:gd name="T10" fmla="*/ 138 w 424"/>
                <a:gd name="T11" fmla="*/ 252 h 261"/>
                <a:gd name="T12" fmla="*/ 138 w 424"/>
                <a:gd name="T13" fmla="*/ 222 h 261"/>
                <a:gd name="T14" fmla="*/ 198 w 424"/>
                <a:gd name="T15" fmla="*/ 180 h 261"/>
                <a:gd name="T16" fmla="*/ 234 w 424"/>
                <a:gd name="T17" fmla="*/ 156 h 261"/>
                <a:gd name="T18" fmla="*/ 246 w 424"/>
                <a:gd name="T19" fmla="*/ 138 h 261"/>
                <a:gd name="T20" fmla="*/ 264 w 424"/>
                <a:gd name="T21" fmla="*/ 132 h 261"/>
                <a:gd name="T22" fmla="*/ 246 w 424"/>
                <a:gd name="T23" fmla="*/ 120 h 261"/>
                <a:gd name="T24" fmla="*/ 240 w 424"/>
                <a:gd name="T25" fmla="*/ 102 h 261"/>
                <a:gd name="T26" fmla="*/ 246 w 424"/>
                <a:gd name="T27" fmla="*/ 96 h 261"/>
                <a:gd name="T28" fmla="*/ 360 w 424"/>
                <a:gd name="T29" fmla="*/ 60 h 261"/>
                <a:gd name="T30" fmla="*/ 378 w 424"/>
                <a:gd name="T31" fmla="*/ 48 h 261"/>
                <a:gd name="T32" fmla="*/ 414 w 424"/>
                <a:gd name="T33" fmla="*/ 36 h 261"/>
                <a:gd name="T34" fmla="*/ 384 w 424"/>
                <a:gd name="T35" fmla="*/ 0 h 261"/>
                <a:gd name="T36" fmla="*/ 156 w 424"/>
                <a:gd name="T37" fmla="*/ 18 h 261"/>
                <a:gd name="T38" fmla="*/ 120 w 424"/>
                <a:gd name="T39" fmla="*/ 72 h 2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4"/>
                <a:gd name="T61" fmla="*/ 0 h 261"/>
                <a:gd name="T62" fmla="*/ 424 w 424"/>
                <a:gd name="T63" fmla="*/ 261 h 2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4" h="261">
                  <a:moveTo>
                    <a:pt x="120" y="72"/>
                  </a:moveTo>
                  <a:cubicBezTo>
                    <a:pt x="141" y="86"/>
                    <a:pt x="154" y="83"/>
                    <a:pt x="162" y="108"/>
                  </a:cubicBezTo>
                  <a:cubicBezTo>
                    <a:pt x="140" y="141"/>
                    <a:pt x="109" y="148"/>
                    <a:pt x="78" y="168"/>
                  </a:cubicBezTo>
                  <a:cubicBezTo>
                    <a:pt x="57" y="199"/>
                    <a:pt x="39" y="193"/>
                    <a:pt x="0" y="198"/>
                  </a:cubicBezTo>
                  <a:cubicBezTo>
                    <a:pt x="13" y="261"/>
                    <a:pt x="42" y="241"/>
                    <a:pt x="114" y="246"/>
                  </a:cubicBezTo>
                  <a:cubicBezTo>
                    <a:pt x="122" y="248"/>
                    <a:pt x="130" y="252"/>
                    <a:pt x="138" y="252"/>
                  </a:cubicBezTo>
                  <a:cubicBezTo>
                    <a:pt x="193" y="252"/>
                    <a:pt x="160" y="229"/>
                    <a:pt x="138" y="222"/>
                  </a:cubicBezTo>
                  <a:cubicBezTo>
                    <a:pt x="154" y="175"/>
                    <a:pt x="182" y="227"/>
                    <a:pt x="198" y="180"/>
                  </a:cubicBezTo>
                  <a:cubicBezTo>
                    <a:pt x="186" y="143"/>
                    <a:pt x="190" y="176"/>
                    <a:pt x="234" y="156"/>
                  </a:cubicBezTo>
                  <a:cubicBezTo>
                    <a:pt x="241" y="153"/>
                    <a:pt x="240" y="143"/>
                    <a:pt x="246" y="138"/>
                  </a:cubicBezTo>
                  <a:cubicBezTo>
                    <a:pt x="251" y="134"/>
                    <a:pt x="258" y="134"/>
                    <a:pt x="264" y="132"/>
                  </a:cubicBezTo>
                  <a:cubicBezTo>
                    <a:pt x="258" y="128"/>
                    <a:pt x="251" y="126"/>
                    <a:pt x="246" y="120"/>
                  </a:cubicBezTo>
                  <a:cubicBezTo>
                    <a:pt x="242" y="115"/>
                    <a:pt x="244" y="106"/>
                    <a:pt x="240" y="102"/>
                  </a:cubicBezTo>
                  <a:cubicBezTo>
                    <a:pt x="228" y="90"/>
                    <a:pt x="184" y="84"/>
                    <a:pt x="246" y="96"/>
                  </a:cubicBezTo>
                  <a:cubicBezTo>
                    <a:pt x="292" y="89"/>
                    <a:pt x="317" y="74"/>
                    <a:pt x="360" y="60"/>
                  </a:cubicBezTo>
                  <a:cubicBezTo>
                    <a:pt x="367" y="58"/>
                    <a:pt x="371" y="51"/>
                    <a:pt x="378" y="48"/>
                  </a:cubicBezTo>
                  <a:cubicBezTo>
                    <a:pt x="390" y="43"/>
                    <a:pt x="414" y="36"/>
                    <a:pt x="414" y="36"/>
                  </a:cubicBezTo>
                  <a:cubicBezTo>
                    <a:pt x="424" y="5"/>
                    <a:pt x="411" y="9"/>
                    <a:pt x="384" y="0"/>
                  </a:cubicBezTo>
                  <a:cubicBezTo>
                    <a:pt x="308" y="5"/>
                    <a:pt x="232" y="13"/>
                    <a:pt x="156" y="18"/>
                  </a:cubicBezTo>
                  <a:cubicBezTo>
                    <a:pt x="138" y="45"/>
                    <a:pt x="128" y="38"/>
                    <a:pt x="120" y="72"/>
                  </a:cubicBezTo>
                  <a:close/>
                </a:path>
              </a:pathLst>
            </a:custGeom>
            <a:grpFill/>
            <a:ln w="9525">
              <a:noFill/>
              <a:round/>
              <a:headEnd/>
              <a:tailEnd/>
            </a:ln>
          </p:spPr>
          <p:txBody>
            <a:bodyPr wrap="none" anchor="ctr"/>
            <a:lstStyle/>
            <a:p>
              <a:endParaRPr lang="en-US" dirty="0">
                <a:solidFill>
                  <a:srgbClr val="444444"/>
                </a:solidFill>
              </a:endParaRPr>
            </a:p>
          </p:txBody>
        </p:sp>
        <p:sp>
          <p:nvSpPr>
            <p:cNvPr id="12" name="Freeform 10"/>
            <p:cNvSpPr>
              <a:spLocks/>
            </p:cNvSpPr>
            <p:nvPr/>
          </p:nvSpPr>
          <p:spPr bwMode="auto">
            <a:xfrm>
              <a:off x="1453" y="1084"/>
              <a:ext cx="440" cy="302"/>
            </a:xfrm>
            <a:custGeom>
              <a:avLst/>
              <a:gdLst>
                <a:gd name="T0" fmla="*/ 113 w 440"/>
                <a:gd name="T1" fmla="*/ 92 h 302"/>
                <a:gd name="T2" fmla="*/ 191 w 440"/>
                <a:gd name="T3" fmla="*/ 116 h 302"/>
                <a:gd name="T4" fmla="*/ 269 w 440"/>
                <a:gd name="T5" fmla="*/ 128 h 302"/>
                <a:gd name="T6" fmla="*/ 275 w 440"/>
                <a:gd name="T7" fmla="*/ 146 h 302"/>
                <a:gd name="T8" fmla="*/ 293 w 440"/>
                <a:gd name="T9" fmla="*/ 158 h 302"/>
                <a:gd name="T10" fmla="*/ 263 w 440"/>
                <a:gd name="T11" fmla="*/ 248 h 302"/>
                <a:gd name="T12" fmla="*/ 317 w 440"/>
                <a:gd name="T13" fmla="*/ 278 h 302"/>
                <a:gd name="T14" fmla="*/ 353 w 440"/>
                <a:gd name="T15" fmla="*/ 302 h 302"/>
                <a:gd name="T16" fmla="*/ 359 w 440"/>
                <a:gd name="T17" fmla="*/ 284 h 302"/>
                <a:gd name="T18" fmla="*/ 371 w 440"/>
                <a:gd name="T19" fmla="*/ 272 h 302"/>
                <a:gd name="T20" fmla="*/ 407 w 440"/>
                <a:gd name="T21" fmla="*/ 266 h 302"/>
                <a:gd name="T22" fmla="*/ 401 w 440"/>
                <a:gd name="T23" fmla="*/ 230 h 302"/>
                <a:gd name="T24" fmla="*/ 401 w 440"/>
                <a:gd name="T25" fmla="*/ 158 h 302"/>
                <a:gd name="T26" fmla="*/ 365 w 440"/>
                <a:gd name="T27" fmla="*/ 86 h 302"/>
                <a:gd name="T28" fmla="*/ 245 w 440"/>
                <a:gd name="T29" fmla="*/ 44 h 302"/>
                <a:gd name="T30" fmla="*/ 221 w 440"/>
                <a:gd name="T31" fmla="*/ 20 h 302"/>
                <a:gd name="T32" fmla="*/ 185 w 440"/>
                <a:gd name="T33" fmla="*/ 32 h 302"/>
                <a:gd name="T34" fmla="*/ 167 w 440"/>
                <a:gd name="T35" fmla="*/ 38 h 302"/>
                <a:gd name="T36" fmla="*/ 77 w 440"/>
                <a:gd name="T37" fmla="*/ 38 h 302"/>
                <a:gd name="T38" fmla="*/ 89 w 440"/>
                <a:gd name="T39" fmla="*/ 74 h 302"/>
                <a:gd name="T40" fmla="*/ 95 w 440"/>
                <a:gd name="T41" fmla="*/ 92 h 302"/>
                <a:gd name="T42" fmla="*/ 113 w 440"/>
                <a:gd name="T43" fmla="*/ 92 h 3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0"/>
                <a:gd name="T67" fmla="*/ 0 h 302"/>
                <a:gd name="T68" fmla="*/ 440 w 440"/>
                <a:gd name="T69" fmla="*/ 302 h 3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0" h="302">
                  <a:moveTo>
                    <a:pt x="113" y="92"/>
                  </a:moveTo>
                  <a:cubicBezTo>
                    <a:pt x="137" y="129"/>
                    <a:pt x="144" y="122"/>
                    <a:pt x="191" y="116"/>
                  </a:cubicBezTo>
                  <a:cubicBezTo>
                    <a:pt x="217" y="120"/>
                    <a:pt x="245" y="116"/>
                    <a:pt x="269" y="128"/>
                  </a:cubicBezTo>
                  <a:cubicBezTo>
                    <a:pt x="275" y="131"/>
                    <a:pt x="271" y="141"/>
                    <a:pt x="275" y="146"/>
                  </a:cubicBezTo>
                  <a:cubicBezTo>
                    <a:pt x="280" y="152"/>
                    <a:pt x="287" y="154"/>
                    <a:pt x="293" y="158"/>
                  </a:cubicBezTo>
                  <a:cubicBezTo>
                    <a:pt x="303" y="189"/>
                    <a:pt x="280" y="222"/>
                    <a:pt x="263" y="248"/>
                  </a:cubicBezTo>
                  <a:cubicBezTo>
                    <a:pt x="295" y="259"/>
                    <a:pt x="276" y="250"/>
                    <a:pt x="317" y="278"/>
                  </a:cubicBezTo>
                  <a:cubicBezTo>
                    <a:pt x="329" y="286"/>
                    <a:pt x="353" y="302"/>
                    <a:pt x="353" y="302"/>
                  </a:cubicBezTo>
                  <a:cubicBezTo>
                    <a:pt x="355" y="296"/>
                    <a:pt x="359" y="290"/>
                    <a:pt x="359" y="284"/>
                  </a:cubicBezTo>
                  <a:cubicBezTo>
                    <a:pt x="359" y="263"/>
                    <a:pt x="339" y="261"/>
                    <a:pt x="371" y="272"/>
                  </a:cubicBezTo>
                  <a:cubicBezTo>
                    <a:pt x="383" y="270"/>
                    <a:pt x="401" y="277"/>
                    <a:pt x="407" y="266"/>
                  </a:cubicBezTo>
                  <a:cubicBezTo>
                    <a:pt x="412" y="258"/>
                    <a:pt x="368" y="180"/>
                    <a:pt x="401" y="230"/>
                  </a:cubicBezTo>
                  <a:cubicBezTo>
                    <a:pt x="440" y="217"/>
                    <a:pt x="430" y="178"/>
                    <a:pt x="401" y="158"/>
                  </a:cubicBezTo>
                  <a:cubicBezTo>
                    <a:pt x="388" y="139"/>
                    <a:pt x="386" y="99"/>
                    <a:pt x="365" y="86"/>
                  </a:cubicBezTo>
                  <a:cubicBezTo>
                    <a:pt x="344" y="73"/>
                    <a:pt x="270" y="49"/>
                    <a:pt x="245" y="44"/>
                  </a:cubicBezTo>
                  <a:cubicBezTo>
                    <a:pt x="240" y="30"/>
                    <a:pt x="242" y="18"/>
                    <a:pt x="221" y="20"/>
                  </a:cubicBezTo>
                  <a:cubicBezTo>
                    <a:pt x="208" y="21"/>
                    <a:pt x="197" y="28"/>
                    <a:pt x="185" y="32"/>
                  </a:cubicBezTo>
                  <a:cubicBezTo>
                    <a:pt x="179" y="34"/>
                    <a:pt x="167" y="38"/>
                    <a:pt x="167" y="38"/>
                  </a:cubicBezTo>
                  <a:cubicBezTo>
                    <a:pt x="140" y="33"/>
                    <a:pt x="0" y="0"/>
                    <a:pt x="77" y="38"/>
                  </a:cubicBezTo>
                  <a:cubicBezTo>
                    <a:pt x="81" y="50"/>
                    <a:pt x="85" y="62"/>
                    <a:pt x="89" y="74"/>
                  </a:cubicBezTo>
                  <a:cubicBezTo>
                    <a:pt x="91" y="80"/>
                    <a:pt x="89" y="90"/>
                    <a:pt x="95" y="92"/>
                  </a:cubicBezTo>
                  <a:cubicBezTo>
                    <a:pt x="138" y="106"/>
                    <a:pt x="142" y="111"/>
                    <a:pt x="113" y="92"/>
                  </a:cubicBezTo>
                  <a:close/>
                </a:path>
              </a:pathLst>
            </a:custGeom>
            <a:grpFill/>
            <a:ln w="9525">
              <a:noFill/>
              <a:round/>
              <a:headEnd/>
              <a:tailEnd/>
            </a:ln>
          </p:spPr>
          <p:txBody>
            <a:bodyPr wrap="none" anchor="ctr"/>
            <a:lstStyle/>
            <a:p>
              <a:endParaRPr lang="en-US" dirty="0">
                <a:solidFill>
                  <a:srgbClr val="444444"/>
                </a:solidFill>
              </a:endParaRPr>
            </a:p>
          </p:txBody>
        </p:sp>
        <p:sp>
          <p:nvSpPr>
            <p:cNvPr id="13" name="Freeform 11"/>
            <p:cNvSpPr>
              <a:spLocks/>
            </p:cNvSpPr>
            <p:nvPr/>
          </p:nvSpPr>
          <p:spPr bwMode="auto">
            <a:xfrm>
              <a:off x="2413" y="993"/>
              <a:ext cx="2614" cy="2140"/>
            </a:xfrm>
            <a:custGeom>
              <a:avLst/>
              <a:gdLst>
                <a:gd name="T0" fmla="*/ 40 w 2614"/>
                <a:gd name="T1" fmla="*/ 1094 h 2140"/>
                <a:gd name="T2" fmla="*/ 20 w 2614"/>
                <a:gd name="T3" fmla="*/ 1387 h 2140"/>
                <a:gd name="T4" fmla="*/ 220 w 2614"/>
                <a:gd name="T5" fmla="*/ 1480 h 2140"/>
                <a:gd name="T6" fmla="*/ 380 w 2614"/>
                <a:gd name="T7" fmla="*/ 1487 h 2140"/>
                <a:gd name="T8" fmla="*/ 494 w 2614"/>
                <a:gd name="T9" fmla="*/ 2047 h 2140"/>
                <a:gd name="T10" fmla="*/ 694 w 2614"/>
                <a:gd name="T11" fmla="*/ 2067 h 2140"/>
                <a:gd name="T12" fmla="*/ 814 w 2614"/>
                <a:gd name="T13" fmla="*/ 1814 h 2140"/>
                <a:gd name="T14" fmla="*/ 927 w 2614"/>
                <a:gd name="T15" fmla="*/ 1460 h 2140"/>
                <a:gd name="T16" fmla="*/ 807 w 2614"/>
                <a:gd name="T17" fmla="*/ 1280 h 2140"/>
                <a:gd name="T18" fmla="*/ 734 w 2614"/>
                <a:gd name="T19" fmla="*/ 1094 h 2140"/>
                <a:gd name="T20" fmla="*/ 927 w 2614"/>
                <a:gd name="T21" fmla="*/ 1287 h 2140"/>
                <a:gd name="T22" fmla="*/ 1040 w 2614"/>
                <a:gd name="T23" fmla="*/ 1227 h 2140"/>
                <a:gd name="T24" fmla="*/ 960 w 2614"/>
                <a:gd name="T25" fmla="*/ 1100 h 2140"/>
                <a:gd name="T26" fmla="*/ 994 w 2614"/>
                <a:gd name="T27" fmla="*/ 1080 h 2140"/>
                <a:gd name="T28" fmla="*/ 1287 w 2614"/>
                <a:gd name="T29" fmla="*/ 1314 h 2140"/>
                <a:gd name="T30" fmla="*/ 1427 w 2614"/>
                <a:gd name="T31" fmla="*/ 1227 h 2140"/>
                <a:gd name="T32" fmla="*/ 1567 w 2614"/>
                <a:gd name="T33" fmla="*/ 1254 h 2140"/>
                <a:gd name="T34" fmla="*/ 1660 w 2614"/>
                <a:gd name="T35" fmla="*/ 1314 h 2140"/>
                <a:gd name="T36" fmla="*/ 1780 w 2614"/>
                <a:gd name="T37" fmla="*/ 1307 h 2140"/>
                <a:gd name="T38" fmla="*/ 1874 w 2614"/>
                <a:gd name="T39" fmla="*/ 1167 h 2140"/>
                <a:gd name="T40" fmla="*/ 1907 w 2614"/>
                <a:gd name="T41" fmla="*/ 907 h 2140"/>
                <a:gd name="T42" fmla="*/ 1940 w 2614"/>
                <a:gd name="T43" fmla="*/ 840 h 2140"/>
                <a:gd name="T44" fmla="*/ 1994 w 2614"/>
                <a:gd name="T45" fmla="*/ 814 h 2140"/>
                <a:gd name="T46" fmla="*/ 2094 w 2614"/>
                <a:gd name="T47" fmla="*/ 600 h 2140"/>
                <a:gd name="T48" fmla="*/ 2000 w 2614"/>
                <a:gd name="T49" fmla="*/ 527 h 2140"/>
                <a:gd name="T50" fmla="*/ 2314 w 2614"/>
                <a:gd name="T51" fmla="*/ 387 h 2140"/>
                <a:gd name="T52" fmla="*/ 2287 w 2614"/>
                <a:gd name="T53" fmla="*/ 567 h 2140"/>
                <a:gd name="T54" fmla="*/ 2367 w 2614"/>
                <a:gd name="T55" fmla="*/ 434 h 2140"/>
                <a:gd name="T56" fmla="*/ 2494 w 2614"/>
                <a:gd name="T57" fmla="*/ 394 h 2140"/>
                <a:gd name="T58" fmla="*/ 2614 w 2614"/>
                <a:gd name="T59" fmla="*/ 287 h 2140"/>
                <a:gd name="T60" fmla="*/ 2460 w 2614"/>
                <a:gd name="T61" fmla="*/ 220 h 2140"/>
                <a:gd name="T62" fmla="*/ 2054 w 2614"/>
                <a:gd name="T63" fmla="*/ 140 h 2140"/>
                <a:gd name="T64" fmla="*/ 1840 w 2614"/>
                <a:gd name="T65" fmla="*/ 140 h 2140"/>
                <a:gd name="T66" fmla="*/ 1687 w 2614"/>
                <a:gd name="T67" fmla="*/ 120 h 2140"/>
                <a:gd name="T68" fmla="*/ 1574 w 2614"/>
                <a:gd name="T69" fmla="*/ 87 h 2140"/>
                <a:gd name="T70" fmla="*/ 1327 w 2614"/>
                <a:gd name="T71" fmla="*/ 40 h 2140"/>
                <a:gd name="T72" fmla="*/ 1240 w 2614"/>
                <a:gd name="T73" fmla="*/ 114 h 2140"/>
                <a:gd name="T74" fmla="*/ 1027 w 2614"/>
                <a:gd name="T75" fmla="*/ 174 h 2140"/>
                <a:gd name="T76" fmla="*/ 954 w 2614"/>
                <a:gd name="T77" fmla="*/ 220 h 2140"/>
                <a:gd name="T78" fmla="*/ 674 w 2614"/>
                <a:gd name="T79" fmla="*/ 340 h 2140"/>
                <a:gd name="T80" fmla="*/ 727 w 2614"/>
                <a:gd name="T81" fmla="*/ 234 h 2140"/>
                <a:gd name="T82" fmla="*/ 480 w 2614"/>
                <a:gd name="T83" fmla="*/ 214 h 2140"/>
                <a:gd name="T84" fmla="*/ 440 w 2614"/>
                <a:gd name="T85" fmla="*/ 527 h 2140"/>
                <a:gd name="T86" fmla="*/ 547 w 2614"/>
                <a:gd name="T87" fmla="*/ 334 h 2140"/>
                <a:gd name="T88" fmla="*/ 554 w 2614"/>
                <a:gd name="T89" fmla="*/ 474 h 2140"/>
                <a:gd name="T90" fmla="*/ 394 w 2614"/>
                <a:gd name="T91" fmla="*/ 554 h 2140"/>
                <a:gd name="T92" fmla="*/ 354 w 2614"/>
                <a:gd name="T93" fmla="*/ 580 h 2140"/>
                <a:gd name="T94" fmla="*/ 187 w 2614"/>
                <a:gd name="T95" fmla="*/ 687 h 2140"/>
                <a:gd name="T96" fmla="*/ 87 w 2614"/>
                <a:gd name="T97" fmla="*/ 874 h 2140"/>
                <a:gd name="T98" fmla="*/ 280 w 2614"/>
                <a:gd name="T99" fmla="*/ 787 h 2140"/>
                <a:gd name="T100" fmla="*/ 440 w 2614"/>
                <a:gd name="T101" fmla="*/ 854 h 2140"/>
                <a:gd name="T102" fmla="*/ 420 w 2614"/>
                <a:gd name="T103" fmla="*/ 760 h 2140"/>
                <a:gd name="T104" fmla="*/ 540 w 2614"/>
                <a:gd name="T105" fmla="*/ 880 h 2140"/>
                <a:gd name="T106" fmla="*/ 687 w 2614"/>
                <a:gd name="T107" fmla="*/ 967 h 2140"/>
                <a:gd name="T108" fmla="*/ 227 w 2614"/>
                <a:gd name="T109" fmla="*/ 940 h 2140"/>
                <a:gd name="T110" fmla="*/ 134 w 2614"/>
                <a:gd name="T111" fmla="*/ 1020 h 2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614"/>
                <a:gd name="T169" fmla="*/ 0 h 2140"/>
                <a:gd name="T170" fmla="*/ 2614 w 2614"/>
                <a:gd name="T171" fmla="*/ 2140 h 2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614" h="2140">
                  <a:moveTo>
                    <a:pt x="114" y="1027"/>
                  </a:moveTo>
                  <a:cubicBezTo>
                    <a:pt x="97" y="1042"/>
                    <a:pt x="79" y="1048"/>
                    <a:pt x="60" y="1060"/>
                  </a:cubicBezTo>
                  <a:cubicBezTo>
                    <a:pt x="58" y="1067"/>
                    <a:pt x="58" y="1074"/>
                    <a:pt x="54" y="1080"/>
                  </a:cubicBezTo>
                  <a:cubicBezTo>
                    <a:pt x="51" y="1086"/>
                    <a:pt x="43" y="1088"/>
                    <a:pt x="40" y="1094"/>
                  </a:cubicBezTo>
                  <a:cubicBezTo>
                    <a:pt x="0" y="1174"/>
                    <a:pt x="68" y="1071"/>
                    <a:pt x="20" y="1140"/>
                  </a:cubicBezTo>
                  <a:cubicBezTo>
                    <a:pt x="10" y="1173"/>
                    <a:pt x="23" y="1199"/>
                    <a:pt x="14" y="1234"/>
                  </a:cubicBezTo>
                  <a:cubicBezTo>
                    <a:pt x="11" y="1248"/>
                    <a:pt x="0" y="1274"/>
                    <a:pt x="0" y="1274"/>
                  </a:cubicBezTo>
                  <a:cubicBezTo>
                    <a:pt x="12" y="1308"/>
                    <a:pt x="5" y="1356"/>
                    <a:pt x="20" y="1387"/>
                  </a:cubicBezTo>
                  <a:cubicBezTo>
                    <a:pt x="21" y="1389"/>
                    <a:pt x="59" y="1400"/>
                    <a:pt x="60" y="1400"/>
                  </a:cubicBezTo>
                  <a:cubicBezTo>
                    <a:pt x="72" y="1436"/>
                    <a:pt x="112" y="1469"/>
                    <a:pt x="147" y="1480"/>
                  </a:cubicBezTo>
                  <a:cubicBezTo>
                    <a:pt x="165" y="1478"/>
                    <a:pt x="182" y="1474"/>
                    <a:pt x="200" y="1474"/>
                  </a:cubicBezTo>
                  <a:cubicBezTo>
                    <a:pt x="207" y="1474"/>
                    <a:pt x="213" y="1481"/>
                    <a:pt x="220" y="1480"/>
                  </a:cubicBezTo>
                  <a:cubicBezTo>
                    <a:pt x="226" y="1479"/>
                    <a:pt x="229" y="1470"/>
                    <a:pt x="234" y="1467"/>
                  </a:cubicBezTo>
                  <a:cubicBezTo>
                    <a:pt x="248" y="1459"/>
                    <a:pt x="265" y="1454"/>
                    <a:pt x="280" y="1447"/>
                  </a:cubicBezTo>
                  <a:cubicBezTo>
                    <a:pt x="336" y="1467"/>
                    <a:pt x="267" y="1440"/>
                    <a:pt x="314" y="1467"/>
                  </a:cubicBezTo>
                  <a:cubicBezTo>
                    <a:pt x="333" y="1478"/>
                    <a:pt x="359" y="1480"/>
                    <a:pt x="380" y="1487"/>
                  </a:cubicBezTo>
                  <a:cubicBezTo>
                    <a:pt x="397" y="1535"/>
                    <a:pt x="380" y="1478"/>
                    <a:pt x="380" y="1574"/>
                  </a:cubicBezTo>
                  <a:cubicBezTo>
                    <a:pt x="380" y="1629"/>
                    <a:pt x="409" y="1689"/>
                    <a:pt x="427" y="1740"/>
                  </a:cubicBezTo>
                  <a:cubicBezTo>
                    <a:pt x="410" y="1824"/>
                    <a:pt x="441" y="1883"/>
                    <a:pt x="460" y="1960"/>
                  </a:cubicBezTo>
                  <a:cubicBezTo>
                    <a:pt x="468" y="1991"/>
                    <a:pt x="470" y="2024"/>
                    <a:pt x="494" y="2047"/>
                  </a:cubicBezTo>
                  <a:cubicBezTo>
                    <a:pt x="501" y="2069"/>
                    <a:pt x="498" y="2093"/>
                    <a:pt x="507" y="2114"/>
                  </a:cubicBezTo>
                  <a:cubicBezTo>
                    <a:pt x="515" y="2132"/>
                    <a:pt x="558" y="2135"/>
                    <a:pt x="574" y="2140"/>
                  </a:cubicBezTo>
                  <a:cubicBezTo>
                    <a:pt x="601" y="2132"/>
                    <a:pt x="627" y="2122"/>
                    <a:pt x="654" y="2114"/>
                  </a:cubicBezTo>
                  <a:cubicBezTo>
                    <a:pt x="668" y="2098"/>
                    <a:pt x="678" y="2081"/>
                    <a:pt x="694" y="2067"/>
                  </a:cubicBezTo>
                  <a:cubicBezTo>
                    <a:pt x="702" y="2040"/>
                    <a:pt x="712" y="2014"/>
                    <a:pt x="720" y="1987"/>
                  </a:cubicBezTo>
                  <a:cubicBezTo>
                    <a:pt x="712" y="1959"/>
                    <a:pt x="712" y="1950"/>
                    <a:pt x="740" y="1940"/>
                  </a:cubicBezTo>
                  <a:cubicBezTo>
                    <a:pt x="734" y="1883"/>
                    <a:pt x="727" y="1884"/>
                    <a:pt x="774" y="1867"/>
                  </a:cubicBezTo>
                  <a:cubicBezTo>
                    <a:pt x="803" y="1822"/>
                    <a:pt x="788" y="1838"/>
                    <a:pt x="814" y="1814"/>
                  </a:cubicBezTo>
                  <a:cubicBezTo>
                    <a:pt x="820" y="1751"/>
                    <a:pt x="818" y="1696"/>
                    <a:pt x="807" y="1634"/>
                  </a:cubicBezTo>
                  <a:cubicBezTo>
                    <a:pt x="820" y="1582"/>
                    <a:pt x="844" y="1584"/>
                    <a:pt x="874" y="1547"/>
                  </a:cubicBezTo>
                  <a:cubicBezTo>
                    <a:pt x="890" y="1528"/>
                    <a:pt x="888" y="1507"/>
                    <a:pt x="900" y="1487"/>
                  </a:cubicBezTo>
                  <a:cubicBezTo>
                    <a:pt x="907" y="1476"/>
                    <a:pt x="919" y="1470"/>
                    <a:pt x="927" y="1460"/>
                  </a:cubicBezTo>
                  <a:cubicBezTo>
                    <a:pt x="937" y="1447"/>
                    <a:pt x="954" y="1420"/>
                    <a:pt x="954" y="1420"/>
                  </a:cubicBezTo>
                  <a:cubicBezTo>
                    <a:pt x="972" y="1361"/>
                    <a:pt x="959" y="1363"/>
                    <a:pt x="914" y="1347"/>
                  </a:cubicBezTo>
                  <a:cubicBezTo>
                    <a:pt x="878" y="1360"/>
                    <a:pt x="894" y="1371"/>
                    <a:pt x="854" y="1360"/>
                  </a:cubicBezTo>
                  <a:cubicBezTo>
                    <a:pt x="846" y="1324"/>
                    <a:pt x="844" y="1293"/>
                    <a:pt x="807" y="1280"/>
                  </a:cubicBezTo>
                  <a:cubicBezTo>
                    <a:pt x="787" y="1249"/>
                    <a:pt x="787" y="1192"/>
                    <a:pt x="767" y="1180"/>
                  </a:cubicBezTo>
                  <a:cubicBezTo>
                    <a:pt x="753" y="1172"/>
                    <a:pt x="736" y="1171"/>
                    <a:pt x="720" y="1167"/>
                  </a:cubicBezTo>
                  <a:cubicBezTo>
                    <a:pt x="724" y="1151"/>
                    <a:pt x="736" y="1136"/>
                    <a:pt x="734" y="1120"/>
                  </a:cubicBezTo>
                  <a:cubicBezTo>
                    <a:pt x="730" y="1086"/>
                    <a:pt x="704" y="1064"/>
                    <a:pt x="734" y="1094"/>
                  </a:cubicBezTo>
                  <a:cubicBezTo>
                    <a:pt x="747" y="1137"/>
                    <a:pt x="770" y="1203"/>
                    <a:pt x="807" y="1227"/>
                  </a:cubicBezTo>
                  <a:cubicBezTo>
                    <a:pt x="815" y="1239"/>
                    <a:pt x="827" y="1248"/>
                    <a:pt x="834" y="1260"/>
                  </a:cubicBezTo>
                  <a:cubicBezTo>
                    <a:pt x="853" y="1291"/>
                    <a:pt x="847" y="1308"/>
                    <a:pt x="887" y="1320"/>
                  </a:cubicBezTo>
                  <a:cubicBezTo>
                    <a:pt x="901" y="1311"/>
                    <a:pt x="912" y="1295"/>
                    <a:pt x="927" y="1287"/>
                  </a:cubicBezTo>
                  <a:cubicBezTo>
                    <a:pt x="943" y="1279"/>
                    <a:pt x="963" y="1279"/>
                    <a:pt x="980" y="1274"/>
                  </a:cubicBezTo>
                  <a:cubicBezTo>
                    <a:pt x="985" y="1269"/>
                    <a:pt x="991" y="1266"/>
                    <a:pt x="994" y="1260"/>
                  </a:cubicBezTo>
                  <a:cubicBezTo>
                    <a:pt x="998" y="1254"/>
                    <a:pt x="995" y="1245"/>
                    <a:pt x="1000" y="1240"/>
                  </a:cubicBezTo>
                  <a:cubicBezTo>
                    <a:pt x="1010" y="1230"/>
                    <a:pt x="1027" y="1232"/>
                    <a:pt x="1040" y="1227"/>
                  </a:cubicBezTo>
                  <a:cubicBezTo>
                    <a:pt x="1048" y="1206"/>
                    <a:pt x="1059" y="1188"/>
                    <a:pt x="1067" y="1167"/>
                  </a:cubicBezTo>
                  <a:cubicBezTo>
                    <a:pt x="1059" y="1138"/>
                    <a:pt x="1036" y="1110"/>
                    <a:pt x="1007" y="1100"/>
                  </a:cubicBezTo>
                  <a:cubicBezTo>
                    <a:pt x="1003" y="1103"/>
                    <a:pt x="976" y="1125"/>
                    <a:pt x="967" y="1120"/>
                  </a:cubicBezTo>
                  <a:cubicBezTo>
                    <a:pt x="961" y="1117"/>
                    <a:pt x="963" y="1106"/>
                    <a:pt x="960" y="1100"/>
                  </a:cubicBezTo>
                  <a:cubicBezTo>
                    <a:pt x="948" y="1076"/>
                    <a:pt x="951" y="1081"/>
                    <a:pt x="927" y="1074"/>
                  </a:cubicBezTo>
                  <a:cubicBezTo>
                    <a:pt x="924" y="1070"/>
                    <a:pt x="891" y="1043"/>
                    <a:pt x="920" y="1034"/>
                  </a:cubicBezTo>
                  <a:cubicBezTo>
                    <a:pt x="928" y="1032"/>
                    <a:pt x="928" y="1049"/>
                    <a:pt x="934" y="1054"/>
                  </a:cubicBezTo>
                  <a:cubicBezTo>
                    <a:pt x="949" y="1065"/>
                    <a:pt x="977" y="1069"/>
                    <a:pt x="994" y="1080"/>
                  </a:cubicBezTo>
                  <a:cubicBezTo>
                    <a:pt x="1008" y="1125"/>
                    <a:pt x="1060" y="1105"/>
                    <a:pt x="1100" y="1114"/>
                  </a:cubicBezTo>
                  <a:cubicBezTo>
                    <a:pt x="1124" y="1119"/>
                    <a:pt x="1174" y="1127"/>
                    <a:pt x="1174" y="1127"/>
                  </a:cubicBezTo>
                  <a:cubicBezTo>
                    <a:pt x="1189" y="1175"/>
                    <a:pt x="1205" y="1185"/>
                    <a:pt x="1254" y="1194"/>
                  </a:cubicBezTo>
                  <a:cubicBezTo>
                    <a:pt x="1266" y="1235"/>
                    <a:pt x="1263" y="1288"/>
                    <a:pt x="1287" y="1314"/>
                  </a:cubicBezTo>
                  <a:cubicBezTo>
                    <a:pt x="1291" y="1326"/>
                    <a:pt x="1308" y="1392"/>
                    <a:pt x="1314" y="1394"/>
                  </a:cubicBezTo>
                  <a:cubicBezTo>
                    <a:pt x="1341" y="1402"/>
                    <a:pt x="1327" y="1398"/>
                    <a:pt x="1354" y="1407"/>
                  </a:cubicBezTo>
                  <a:cubicBezTo>
                    <a:pt x="1368" y="1386"/>
                    <a:pt x="1383" y="1378"/>
                    <a:pt x="1400" y="1360"/>
                  </a:cubicBezTo>
                  <a:cubicBezTo>
                    <a:pt x="1388" y="1308"/>
                    <a:pt x="1376" y="1260"/>
                    <a:pt x="1427" y="1227"/>
                  </a:cubicBezTo>
                  <a:cubicBezTo>
                    <a:pt x="1437" y="1199"/>
                    <a:pt x="1459" y="1170"/>
                    <a:pt x="1487" y="1160"/>
                  </a:cubicBezTo>
                  <a:cubicBezTo>
                    <a:pt x="1503" y="1177"/>
                    <a:pt x="1512" y="1186"/>
                    <a:pt x="1534" y="1194"/>
                  </a:cubicBezTo>
                  <a:cubicBezTo>
                    <a:pt x="1543" y="1207"/>
                    <a:pt x="1555" y="1219"/>
                    <a:pt x="1560" y="1234"/>
                  </a:cubicBezTo>
                  <a:cubicBezTo>
                    <a:pt x="1562" y="1241"/>
                    <a:pt x="1561" y="1251"/>
                    <a:pt x="1567" y="1254"/>
                  </a:cubicBezTo>
                  <a:cubicBezTo>
                    <a:pt x="1579" y="1261"/>
                    <a:pt x="1594" y="1258"/>
                    <a:pt x="1607" y="1260"/>
                  </a:cubicBezTo>
                  <a:cubicBezTo>
                    <a:pt x="1620" y="1325"/>
                    <a:pt x="1602" y="1392"/>
                    <a:pt x="1654" y="1440"/>
                  </a:cubicBezTo>
                  <a:cubicBezTo>
                    <a:pt x="1670" y="1415"/>
                    <a:pt x="1684" y="1410"/>
                    <a:pt x="1660" y="1387"/>
                  </a:cubicBezTo>
                  <a:cubicBezTo>
                    <a:pt x="1652" y="1359"/>
                    <a:pt x="1646" y="1350"/>
                    <a:pt x="1660" y="1314"/>
                  </a:cubicBezTo>
                  <a:cubicBezTo>
                    <a:pt x="1663" y="1307"/>
                    <a:pt x="1663" y="1329"/>
                    <a:pt x="1667" y="1334"/>
                  </a:cubicBezTo>
                  <a:cubicBezTo>
                    <a:pt x="1672" y="1340"/>
                    <a:pt x="1680" y="1343"/>
                    <a:pt x="1687" y="1347"/>
                  </a:cubicBezTo>
                  <a:cubicBezTo>
                    <a:pt x="1703" y="1371"/>
                    <a:pt x="1705" y="1383"/>
                    <a:pt x="1734" y="1374"/>
                  </a:cubicBezTo>
                  <a:cubicBezTo>
                    <a:pt x="1764" y="1342"/>
                    <a:pt x="1766" y="1352"/>
                    <a:pt x="1780" y="1307"/>
                  </a:cubicBezTo>
                  <a:cubicBezTo>
                    <a:pt x="1768" y="1267"/>
                    <a:pt x="1757" y="1222"/>
                    <a:pt x="1734" y="1187"/>
                  </a:cubicBezTo>
                  <a:cubicBezTo>
                    <a:pt x="1741" y="1183"/>
                    <a:pt x="1746" y="1172"/>
                    <a:pt x="1754" y="1174"/>
                  </a:cubicBezTo>
                  <a:cubicBezTo>
                    <a:pt x="1770" y="1177"/>
                    <a:pt x="1794" y="1200"/>
                    <a:pt x="1794" y="1200"/>
                  </a:cubicBezTo>
                  <a:cubicBezTo>
                    <a:pt x="1822" y="1172"/>
                    <a:pt x="1834" y="1174"/>
                    <a:pt x="1874" y="1167"/>
                  </a:cubicBezTo>
                  <a:cubicBezTo>
                    <a:pt x="1917" y="1139"/>
                    <a:pt x="1926" y="1081"/>
                    <a:pt x="1940" y="1034"/>
                  </a:cubicBezTo>
                  <a:cubicBezTo>
                    <a:pt x="1935" y="1001"/>
                    <a:pt x="1925" y="970"/>
                    <a:pt x="1900" y="947"/>
                  </a:cubicBezTo>
                  <a:cubicBezTo>
                    <a:pt x="1898" y="940"/>
                    <a:pt x="1893" y="934"/>
                    <a:pt x="1894" y="927"/>
                  </a:cubicBezTo>
                  <a:cubicBezTo>
                    <a:pt x="1895" y="919"/>
                    <a:pt x="1907" y="915"/>
                    <a:pt x="1907" y="907"/>
                  </a:cubicBezTo>
                  <a:cubicBezTo>
                    <a:pt x="1907" y="886"/>
                    <a:pt x="1875" y="872"/>
                    <a:pt x="1860" y="867"/>
                  </a:cubicBezTo>
                  <a:cubicBezTo>
                    <a:pt x="1858" y="862"/>
                    <a:pt x="1842" y="827"/>
                    <a:pt x="1867" y="827"/>
                  </a:cubicBezTo>
                  <a:cubicBezTo>
                    <a:pt x="1875" y="827"/>
                    <a:pt x="1876" y="840"/>
                    <a:pt x="1880" y="847"/>
                  </a:cubicBezTo>
                  <a:cubicBezTo>
                    <a:pt x="1904" y="839"/>
                    <a:pt x="1915" y="832"/>
                    <a:pt x="1940" y="840"/>
                  </a:cubicBezTo>
                  <a:cubicBezTo>
                    <a:pt x="1940" y="841"/>
                    <a:pt x="1950" y="883"/>
                    <a:pt x="1954" y="887"/>
                  </a:cubicBezTo>
                  <a:cubicBezTo>
                    <a:pt x="1965" y="898"/>
                    <a:pt x="1994" y="914"/>
                    <a:pt x="1994" y="914"/>
                  </a:cubicBezTo>
                  <a:cubicBezTo>
                    <a:pt x="2017" y="890"/>
                    <a:pt x="1997" y="863"/>
                    <a:pt x="1987" y="834"/>
                  </a:cubicBezTo>
                  <a:cubicBezTo>
                    <a:pt x="1989" y="827"/>
                    <a:pt x="1989" y="819"/>
                    <a:pt x="1994" y="814"/>
                  </a:cubicBezTo>
                  <a:cubicBezTo>
                    <a:pt x="1999" y="809"/>
                    <a:pt x="2010" y="813"/>
                    <a:pt x="2014" y="807"/>
                  </a:cubicBezTo>
                  <a:cubicBezTo>
                    <a:pt x="2046" y="758"/>
                    <a:pt x="1984" y="781"/>
                    <a:pt x="2054" y="767"/>
                  </a:cubicBezTo>
                  <a:cubicBezTo>
                    <a:pt x="2079" y="742"/>
                    <a:pt x="2095" y="701"/>
                    <a:pt x="2107" y="667"/>
                  </a:cubicBezTo>
                  <a:cubicBezTo>
                    <a:pt x="2101" y="628"/>
                    <a:pt x="2104" y="629"/>
                    <a:pt x="2094" y="600"/>
                  </a:cubicBezTo>
                  <a:cubicBezTo>
                    <a:pt x="2090" y="587"/>
                    <a:pt x="2080" y="560"/>
                    <a:pt x="2080" y="560"/>
                  </a:cubicBezTo>
                  <a:cubicBezTo>
                    <a:pt x="2069" y="562"/>
                    <a:pt x="2058" y="568"/>
                    <a:pt x="2047" y="567"/>
                  </a:cubicBezTo>
                  <a:cubicBezTo>
                    <a:pt x="2014" y="563"/>
                    <a:pt x="2036" y="550"/>
                    <a:pt x="2020" y="534"/>
                  </a:cubicBezTo>
                  <a:cubicBezTo>
                    <a:pt x="2015" y="529"/>
                    <a:pt x="2007" y="529"/>
                    <a:pt x="2000" y="527"/>
                  </a:cubicBezTo>
                  <a:cubicBezTo>
                    <a:pt x="2014" y="488"/>
                    <a:pt x="2062" y="460"/>
                    <a:pt x="2100" y="447"/>
                  </a:cubicBezTo>
                  <a:cubicBezTo>
                    <a:pt x="2154" y="466"/>
                    <a:pt x="2169" y="454"/>
                    <a:pt x="2220" y="440"/>
                  </a:cubicBezTo>
                  <a:cubicBezTo>
                    <a:pt x="2236" y="425"/>
                    <a:pt x="2260" y="387"/>
                    <a:pt x="2260" y="387"/>
                  </a:cubicBezTo>
                  <a:cubicBezTo>
                    <a:pt x="2280" y="406"/>
                    <a:pt x="2289" y="396"/>
                    <a:pt x="2314" y="387"/>
                  </a:cubicBezTo>
                  <a:cubicBezTo>
                    <a:pt x="2321" y="389"/>
                    <a:pt x="2336" y="387"/>
                    <a:pt x="2334" y="394"/>
                  </a:cubicBezTo>
                  <a:cubicBezTo>
                    <a:pt x="2329" y="409"/>
                    <a:pt x="2300" y="427"/>
                    <a:pt x="2300" y="427"/>
                  </a:cubicBezTo>
                  <a:cubicBezTo>
                    <a:pt x="2292" y="455"/>
                    <a:pt x="2280" y="452"/>
                    <a:pt x="2254" y="460"/>
                  </a:cubicBezTo>
                  <a:cubicBezTo>
                    <a:pt x="2263" y="501"/>
                    <a:pt x="2256" y="536"/>
                    <a:pt x="2287" y="567"/>
                  </a:cubicBezTo>
                  <a:cubicBezTo>
                    <a:pt x="2292" y="582"/>
                    <a:pt x="2292" y="597"/>
                    <a:pt x="2314" y="594"/>
                  </a:cubicBezTo>
                  <a:cubicBezTo>
                    <a:pt x="2328" y="592"/>
                    <a:pt x="2354" y="580"/>
                    <a:pt x="2354" y="580"/>
                  </a:cubicBezTo>
                  <a:cubicBezTo>
                    <a:pt x="2360" y="560"/>
                    <a:pt x="2374" y="520"/>
                    <a:pt x="2374" y="520"/>
                  </a:cubicBezTo>
                  <a:cubicBezTo>
                    <a:pt x="2363" y="488"/>
                    <a:pt x="2349" y="469"/>
                    <a:pt x="2367" y="434"/>
                  </a:cubicBezTo>
                  <a:cubicBezTo>
                    <a:pt x="2370" y="428"/>
                    <a:pt x="2381" y="430"/>
                    <a:pt x="2387" y="427"/>
                  </a:cubicBezTo>
                  <a:cubicBezTo>
                    <a:pt x="2394" y="423"/>
                    <a:pt x="2400" y="418"/>
                    <a:pt x="2407" y="414"/>
                  </a:cubicBezTo>
                  <a:cubicBezTo>
                    <a:pt x="2413" y="418"/>
                    <a:pt x="2437" y="436"/>
                    <a:pt x="2447" y="434"/>
                  </a:cubicBezTo>
                  <a:cubicBezTo>
                    <a:pt x="2449" y="434"/>
                    <a:pt x="2485" y="398"/>
                    <a:pt x="2494" y="394"/>
                  </a:cubicBezTo>
                  <a:cubicBezTo>
                    <a:pt x="2507" y="388"/>
                    <a:pt x="2534" y="380"/>
                    <a:pt x="2534" y="380"/>
                  </a:cubicBezTo>
                  <a:cubicBezTo>
                    <a:pt x="2558" y="343"/>
                    <a:pt x="2538" y="364"/>
                    <a:pt x="2514" y="327"/>
                  </a:cubicBezTo>
                  <a:cubicBezTo>
                    <a:pt x="2525" y="277"/>
                    <a:pt x="2517" y="315"/>
                    <a:pt x="2560" y="300"/>
                  </a:cubicBezTo>
                  <a:cubicBezTo>
                    <a:pt x="2583" y="323"/>
                    <a:pt x="2604" y="317"/>
                    <a:pt x="2614" y="287"/>
                  </a:cubicBezTo>
                  <a:cubicBezTo>
                    <a:pt x="2612" y="280"/>
                    <a:pt x="2612" y="272"/>
                    <a:pt x="2607" y="267"/>
                  </a:cubicBezTo>
                  <a:cubicBezTo>
                    <a:pt x="2595" y="255"/>
                    <a:pt x="2575" y="255"/>
                    <a:pt x="2560" y="247"/>
                  </a:cubicBezTo>
                  <a:cubicBezTo>
                    <a:pt x="2532" y="232"/>
                    <a:pt x="2504" y="218"/>
                    <a:pt x="2474" y="207"/>
                  </a:cubicBezTo>
                  <a:cubicBezTo>
                    <a:pt x="2469" y="211"/>
                    <a:pt x="2466" y="222"/>
                    <a:pt x="2460" y="220"/>
                  </a:cubicBezTo>
                  <a:cubicBezTo>
                    <a:pt x="2452" y="218"/>
                    <a:pt x="2453" y="205"/>
                    <a:pt x="2447" y="200"/>
                  </a:cubicBezTo>
                  <a:cubicBezTo>
                    <a:pt x="2424" y="182"/>
                    <a:pt x="2368" y="185"/>
                    <a:pt x="2340" y="180"/>
                  </a:cubicBezTo>
                  <a:cubicBezTo>
                    <a:pt x="2284" y="192"/>
                    <a:pt x="2223" y="178"/>
                    <a:pt x="2167" y="174"/>
                  </a:cubicBezTo>
                  <a:cubicBezTo>
                    <a:pt x="2130" y="161"/>
                    <a:pt x="2092" y="150"/>
                    <a:pt x="2054" y="140"/>
                  </a:cubicBezTo>
                  <a:cubicBezTo>
                    <a:pt x="2001" y="106"/>
                    <a:pt x="2066" y="140"/>
                    <a:pt x="2014" y="134"/>
                  </a:cubicBezTo>
                  <a:cubicBezTo>
                    <a:pt x="2000" y="132"/>
                    <a:pt x="1974" y="120"/>
                    <a:pt x="1974" y="120"/>
                  </a:cubicBezTo>
                  <a:cubicBezTo>
                    <a:pt x="1937" y="128"/>
                    <a:pt x="1899" y="126"/>
                    <a:pt x="1867" y="147"/>
                  </a:cubicBezTo>
                  <a:cubicBezTo>
                    <a:pt x="1858" y="145"/>
                    <a:pt x="1849" y="139"/>
                    <a:pt x="1840" y="140"/>
                  </a:cubicBezTo>
                  <a:cubicBezTo>
                    <a:pt x="1832" y="141"/>
                    <a:pt x="1828" y="154"/>
                    <a:pt x="1820" y="154"/>
                  </a:cubicBezTo>
                  <a:cubicBezTo>
                    <a:pt x="1814" y="154"/>
                    <a:pt x="1795" y="121"/>
                    <a:pt x="1794" y="120"/>
                  </a:cubicBezTo>
                  <a:cubicBezTo>
                    <a:pt x="1784" y="108"/>
                    <a:pt x="1760" y="87"/>
                    <a:pt x="1760" y="87"/>
                  </a:cubicBezTo>
                  <a:cubicBezTo>
                    <a:pt x="1748" y="127"/>
                    <a:pt x="1722" y="109"/>
                    <a:pt x="1687" y="120"/>
                  </a:cubicBezTo>
                  <a:cubicBezTo>
                    <a:pt x="1678" y="118"/>
                    <a:pt x="1669" y="117"/>
                    <a:pt x="1660" y="114"/>
                  </a:cubicBezTo>
                  <a:cubicBezTo>
                    <a:pt x="1646" y="110"/>
                    <a:pt x="1620" y="100"/>
                    <a:pt x="1620" y="100"/>
                  </a:cubicBezTo>
                  <a:cubicBezTo>
                    <a:pt x="1595" y="109"/>
                    <a:pt x="1585" y="98"/>
                    <a:pt x="1560" y="107"/>
                  </a:cubicBezTo>
                  <a:cubicBezTo>
                    <a:pt x="1565" y="100"/>
                    <a:pt x="1570" y="94"/>
                    <a:pt x="1574" y="87"/>
                  </a:cubicBezTo>
                  <a:cubicBezTo>
                    <a:pt x="1615" y="5"/>
                    <a:pt x="1513" y="16"/>
                    <a:pt x="1467" y="0"/>
                  </a:cubicBezTo>
                  <a:cubicBezTo>
                    <a:pt x="1450" y="18"/>
                    <a:pt x="1459" y="13"/>
                    <a:pt x="1434" y="20"/>
                  </a:cubicBezTo>
                  <a:cubicBezTo>
                    <a:pt x="1416" y="25"/>
                    <a:pt x="1380" y="34"/>
                    <a:pt x="1380" y="34"/>
                  </a:cubicBezTo>
                  <a:cubicBezTo>
                    <a:pt x="1329" y="67"/>
                    <a:pt x="1398" y="29"/>
                    <a:pt x="1327" y="40"/>
                  </a:cubicBezTo>
                  <a:cubicBezTo>
                    <a:pt x="1321" y="41"/>
                    <a:pt x="1319" y="51"/>
                    <a:pt x="1314" y="54"/>
                  </a:cubicBezTo>
                  <a:cubicBezTo>
                    <a:pt x="1308" y="58"/>
                    <a:pt x="1301" y="58"/>
                    <a:pt x="1294" y="60"/>
                  </a:cubicBezTo>
                  <a:cubicBezTo>
                    <a:pt x="1285" y="86"/>
                    <a:pt x="1280" y="92"/>
                    <a:pt x="1254" y="100"/>
                  </a:cubicBezTo>
                  <a:cubicBezTo>
                    <a:pt x="1249" y="105"/>
                    <a:pt x="1243" y="108"/>
                    <a:pt x="1240" y="114"/>
                  </a:cubicBezTo>
                  <a:cubicBezTo>
                    <a:pt x="1236" y="120"/>
                    <a:pt x="1241" y="136"/>
                    <a:pt x="1234" y="134"/>
                  </a:cubicBezTo>
                  <a:cubicBezTo>
                    <a:pt x="1200" y="125"/>
                    <a:pt x="1140" y="87"/>
                    <a:pt x="1140" y="87"/>
                  </a:cubicBezTo>
                  <a:cubicBezTo>
                    <a:pt x="1115" y="103"/>
                    <a:pt x="1088" y="112"/>
                    <a:pt x="1060" y="120"/>
                  </a:cubicBezTo>
                  <a:cubicBezTo>
                    <a:pt x="1046" y="135"/>
                    <a:pt x="1036" y="155"/>
                    <a:pt x="1027" y="174"/>
                  </a:cubicBezTo>
                  <a:cubicBezTo>
                    <a:pt x="1024" y="180"/>
                    <a:pt x="1027" y="191"/>
                    <a:pt x="1020" y="194"/>
                  </a:cubicBezTo>
                  <a:cubicBezTo>
                    <a:pt x="1001" y="201"/>
                    <a:pt x="980" y="198"/>
                    <a:pt x="960" y="200"/>
                  </a:cubicBezTo>
                  <a:cubicBezTo>
                    <a:pt x="965" y="205"/>
                    <a:pt x="976" y="208"/>
                    <a:pt x="974" y="214"/>
                  </a:cubicBezTo>
                  <a:cubicBezTo>
                    <a:pt x="972" y="221"/>
                    <a:pt x="961" y="219"/>
                    <a:pt x="954" y="220"/>
                  </a:cubicBezTo>
                  <a:cubicBezTo>
                    <a:pt x="926" y="226"/>
                    <a:pt x="901" y="232"/>
                    <a:pt x="874" y="240"/>
                  </a:cubicBezTo>
                  <a:cubicBezTo>
                    <a:pt x="849" y="265"/>
                    <a:pt x="825" y="243"/>
                    <a:pt x="794" y="234"/>
                  </a:cubicBezTo>
                  <a:cubicBezTo>
                    <a:pt x="751" y="247"/>
                    <a:pt x="793" y="248"/>
                    <a:pt x="774" y="287"/>
                  </a:cubicBezTo>
                  <a:cubicBezTo>
                    <a:pt x="758" y="320"/>
                    <a:pt x="706" y="333"/>
                    <a:pt x="674" y="340"/>
                  </a:cubicBezTo>
                  <a:cubicBezTo>
                    <a:pt x="647" y="367"/>
                    <a:pt x="656" y="340"/>
                    <a:pt x="647" y="314"/>
                  </a:cubicBezTo>
                  <a:cubicBezTo>
                    <a:pt x="676" y="309"/>
                    <a:pt x="699" y="302"/>
                    <a:pt x="727" y="294"/>
                  </a:cubicBezTo>
                  <a:cubicBezTo>
                    <a:pt x="736" y="285"/>
                    <a:pt x="751" y="279"/>
                    <a:pt x="754" y="267"/>
                  </a:cubicBezTo>
                  <a:cubicBezTo>
                    <a:pt x="758" y="250"/>
                    <a:pt x="738" y="239"/>
                    <a:pt x="727" y="234"/>
                  </a:cubicBezTo>
                  <a:cubicBezTo>
                    <a:pt x="701" y="222"/>
                    <a:pt x="668" y="208"/>
                    <a:pt x="640" y="200"/>
                  </a:cubicBezTo>
                  <a:cubicBezTo>
                    <a:pt x="620" y="194"/>
                    <a:pt x="580" y="180"/>
                    <a:pt x="580" y="180"/>
                  </a:cubicBezTo>
                  <a:cubicBezTo>
                    <a:pt x="532" y="197"/>
                    <a:pt x="592" y="180"/>
                    <a:pt x="534" y="180"/>
                  </a:cubicBezTo>
                  <a:cubicBezTo>
                    <a:pt x="513" y="180"/>
                    <a:pt x="493" y="201"/>
                    <a:pt x="480" y="214"/>
                  </a:cubicBezTo>
                  <a:cubicBezTo>
                    <a:pt x="468" y="255"/>
                    <a:pt x="422" y="284"/>
                    <a:pt x="394" y="314"/>
                  </a:cubicBezTo>
                  <a:cubicBezTo>
                    <a:pt x="382" y="348"/>
                    <a:pt x="347" y="395"/>
                    <a:pt x="320" y="420"/>
                  </a:cubicBezTo>
                  <a:cubicBezTo>
                    <a:pt x="341" y="480"/>
                    <a:pt x="318" y="465"/>
                    <a:pt x="407" y="474"/>
                  </a:cubicBezTo>
                  <a:cubicBezTo>
                    <a:pt x="418" y="504"/>
                    <a:pt x="407" y="516"/>
                    <a:pt x="440" y="527"/>
                  </a:cubicBezTo>
                  <a:cubicBezTo>
                    <a:pt x="480" y="513"/>
                    <a:pt x="474" y="491"/>
                    <a:pt x="487" y="454"/>
                  </a:cubicBezTo>
                  <a:cubicBezTo>
                    <a:pt x="480" y="434"/>
                    <a:pt x="474" y="414"/>
                    <a:pt x="467" y="394"/>
                  </a:cubicBezTo>
                  <a:cubicBezTo>
                    <a:pt x="479" y="390"/>
                    <a:pt x="498" y="385"/>
                    <a:pt x="507" y="374"/>
                  </a:cubicBezTo>
                  <a:cubicBezTo>
                    <a:pt x="527" y="350"/>
                    <a:pt x="508" y="346"/>
                    <a:pt x="547" y="334"/>
                  </a:cubicBezTo>
                  <a:cubicBezTo>
                    <a:pt x="561" y="281"/>
                    <a:pt x="558" y="321"/>
                    <a:pt x="567" y="347"/>
                  </a:cubicBezTo>
                  <a:cubicBezTo>
                    <a:pt x="558" y="374"/>
                    <a:pt x="541" y="373"/>
                    <a:pt x="520" y="394"/>
                  </a:cubicBezTo>
                  <a:cubicBezTo>
                    <a:pt x="504" y="447"/>
                    <a:pt x="556" y="441"/>
                    <a:pt x="594" y="447"/>
                  </a:cubicBezTo>
                  <a:cubicBezTo>
                    <a:pt x="581" y="484"/>
                    <a:pt x="597" y="456"/>
                    <a:pt x="554" y="474"/>
                  </a:cubicBezTo>
                  <a:cubicBezTo>
                    <a:pt x="548" y="476"/>
                    <a:pt x="545" y="484"/>
                    <a:pt x="540" y="487"/>
                  </a:cubicBezTo>
                  <a:cubicBezTo>
                    <a:pt x="534" y="491"/>
                    <a:pt x="527" y="492"/>
                    <a:pt x="520" y="494"/>
                  </a:cubicBezTo>
                  <a:cubicBezTo>
                    <a:pt x="496" y="518"/>
                    <a:pt x="487" y="549"/>
                    <a:pt x="460" y="567"/>
                  </a:cubicBezTo>
                  <a:cubicBezTo>
                    <a:pt x="439" y="560"/>
                    <a:pt x="414" y="564"/>
                    <a:pt x="394" y="554"/>
                  </a:cubicBezTo>
                  <a:cubicBezTo>
                    <a:pt x="388" y="551"/>
                    <a:pt x="391" y="540"/>
                    <a:pt x="387" y="534"/>
                  </a:cubicBezTo>
                  <a:cubicBezTo>
                    <a:pt x="384" y="529"/>
                    <a:pt x="378" y="525"/>
                    <a:pt x="374" y="520"/>
                  </a:cubicBezTo>
                  <a:cubicBezTo>
                    <a:pt x="363" y="522"/>
                    <a:pt x="350" y="521"/>
                    <a:pt x="340" y="527"/>
                  </a:cubicBezTo>
                  <a:cubicBezTo>
                    <a:pt x="319" y="541"/>
                    <a:pt x="344" y="571"/>
                    <a:pt x="354" y="580"/>
                  </a:cubicBezTo>
                  <a:cubicBezTo>
                    <a:pt x="352" y="587"/>
                    <a:pt x="353" y="596"/>
                    <a:pt x="347" y="600"/>
                  </a:cubicBezTo>
                  <a:cubicBezTo>
                    <a:pt x="336" y="608"/>
                    <a:pt x="307" y="614"/>
                    <a:pt x="307" y="614"/>
                  </a:cubicBezTo>
                  <a:cubicBezTo>
                    <a:pt x="260" y="661"/>
                    <a:pt x="285" y="650"/>
                    <a:pt x="240" y="660"/>
                  </a:cubicBezTo>
                  <a:cubicBezTo>
                    <a:pt x="224" y="677"/>
                    <a:pt x="209" y="679"/>
                    <a:pt x="187" y="687"/>
                  </a:cubicBezTo>
                  <a:cubicBezTo>
                    <a:pt x="167" y="718"/>
                    <a:pt x="174" y="722"/>
                    <a:pt x="207" y="734"/>
                  </a:cubicBezTo>
                  <a:cubicBezTo>
                    <a:pt x="195" y="779"/>
                    <a:pt x="177" y="769"/>
                    <a:pt x="140" y="780"/>
                  </a:cubicBezTo>
                  <a:cubicBezTo>
                    <a:pt x="116" y="806"/>
                    <a:pt x="101" y="783"/>
                    <a:pt x="114" y="820"/>
                  </a:cubicBezTo>
                  <a:cubicBezTo>
                    <a:pt x="107" y="841"/>
                    <a:pt x="94" y="853"/>
                    <a:pt x="87" y="874"/>
                  </a:cubicBezTo>
                  <a:cubicBezTo>
                    <a:pt x="95" y="905"/>
                    <a:pt x="101" y="910"/>
                    <a:pt x="127" y="927"/>
                  </a:cubicBezTo>
                  <a:cubicBezTo>
                    <a:pt x="172" y="915"/>
                    <a:pt x="214" y="920"/>
                    <a:pt x="254" y="894"/>
                  </a:cubicBezTo>
                  <a:cubicBezTo>
                    <a:pt x="243" y="863"/>
                    <a:pt x="250" y="829"/>
                    <a:pt x="274" y="807"/>
                  </a:cubicBezTo>
                  <a:cubicBezTo>
                    <a:pt x="276" y="800"/>
                    <a:pt x="274" y="790"/>
                    <a:pt x="280" y="787"/>
                  </a:cubicBezTo>
                  <a:cubicBezTo>
                    <a:pt x="286" y="784"/>
                    <a:pt x="293" y="794"/>
                    <a:pt x="300" y="794"/>
                  </a:cubicBezTo>
                  <a:cubicBezTo>
                    <a:pt x="316" y="794"/>
                    <a:pt x="331" y="784"/>
                    <a:pt x="347" y="780"/>
                  </a:cubicBezTo>
                  <a:cubicBezTo>
                    <a:pt x="370" y="788"/>
                    <a:pt x="384" y="796"/>
                    <a:pt x="400" y="814"/>
                  </a:cubicBezTo>
                  <a:cubicBezTo>
                    <a:pt x="411" y="846"/>
                    <a:pt x="418" y="831"/>
                    <a:pt x="440" y="854"/>
                  </a:cubicBezTo>
                  <a:cubicBezTo>
                    <a:pt x="432" y="896"/>
                    <a:pt x="431" y="902"/>
                    <a:pt x="474" y="887"/>
                  </a:cubicBezTo>
                  <a:cubicBezTo>
                    <a:pt x="483" y="856"/>
                    <a:pt x="479" y="831"/>
                    <a:pt x="447" y="820"/>
                  </a:cubicBezTo>
                  <a:cubicBezTo>
                    <a:pt x="442" y="807"/>
                    <a:pt x="440" y="793"/>
                    <a:pt x="434" y="780"/>
                  </a:cubicBezTo>
                  <a:cubicBezTo>
                    <a:pt x="430" y="773"/>
                    <a:pt x="420" y="768"/>
                    <a:pt x="420" y="760"/>
                  </a:cubicBezTo>
                  <a:cubicBezTo>
                    <a:pt x="420" y="753"/>
                    <a:pt x="430" y="769"/>
                    <a:pt x="434" y="774"/>
                  </a:cubicBezTo>
                  <a:cubicBezTo>
                    <a:pt x="439" y="780"/>
                    <a:pt x="441" y="788"/>
                    <a:pt x="447" y="794"/>
                  </a:cubicBezTo>
                  <a:cubicBezTo>
                    <a:pt x="463" y="810"/>
                    <a:pt x="487" y="814"/>
                    <a:pt x="507" y="820"/>
                  </a:cubicBezTo>
                  <a:cubicBezTo>
                    <a:pt x="518" y="852"/>
                    <a:pt x="504" y="869"/>
                    <a:pt x="540" y="880"/>
                  </a:cubicBezTo>
                  <a:cubicBezTo>
                    <a:pt x="563" y="859"/>
                    <a:pt x="568" y="853"/>
                    <a:pt x="600" y="860"/>
                  </a:cubicBezTo>
                  <a:cubicBezTo>
                    <a:pt x="621" y="881"/>
                    <a:pt x="618" y="918"/>
                    <a:pt x="654" y="927"/>
                  </a:cubicBezTo>
                  <a:cubicBezTo>
                    <a:pt x="674" y="932"/>
                    <a:pt x="694" y="932"/>
                    <a:pt x="714" y="934"/>
                  </a:cubicBezTo>
                  <a:cubicBezTo>
                    <a:pt x="704" y="944"/>
                    <a:pt x="698" y="958"/>
                    <a:pt x="687" y="967"/>
                  </a:cubicBezTo>
                  <a:cubicBezTo>
                    <a:pt x="672" y="980"/>
                    <a:pt x="639" y="980"/>
                    <a:pt x="620" y="987"/>
                  </a:cubicBezTo>
                  <a:cubicBezTo>
                    <a:pt x="574" y="957"/>
                    <a:pt x="528" y="969"/>
                    <a:pt x="474" y="974"/>
                  </a:cubicBezTo>
                  <a:cubicBezTo>
                    <a:pt x="435" y="964"/>
                    <a:pt x="399" y="946"/>
                    <a:pt x="360" y="934"/>
                  </a:cubicBezTo>
                  <a:cubicBezTo>
                    <a:pt x="316" y="936"/>
                    <a:pt x="271" y="934"/>
                    <a:pt x="227" y="940"/>
                  </a:cubicBezTo>
                  <a:cubicBezTo>
                    <a:pt x="221" y="941"/>
                    <a:pt x="219" y="950"/>
                    <a:pt x="214" y="954"/>
                  </a:cubicBezTo>
                  <a:cubicBezTo>
                    <a:pt x="197" y="968"/>
                    <a:pt x="193" y="967"/>
                    <a:pt x="174" y="974"/>
                  </a:cubicBezTo>
                  <a:cubicBezTo>
                    <a:pt x="170" y="986"/>
                    <a:pt x="165" y="1006"/>
                    <a:pt x="154" y="1014"/>
                  </a:cubicBezTo>
                  <a:cubicBezTo>
                    <a:pt x="149" y="1018"/>
                    <a:pt x="141" y="1018"/>
                    <a:pt x="134" y="1020"/>
                  </a:cubicBezTo>
                  <a:cubicBezTo>
                    <a:pt x="127" y="1022"/>
                    <a:pt x="114" y="1027"/>
                    <a:pt x="114" y="1027"/>
                  </a:cubicBezTo>
                  <a:close/>
                </a:path>
              </a:pathLst>
            </a:custGeom>
            <a:grpFill/>
            <a:ln w="9525">
              <a:noFill/>
              <a:round/>
              <a:headEnd/>
              <a:tailEnd/>
            </a:ln>
          </p:spPr>
          <p:txBody>
            <a:bodyPr wrap="none" anchor="ctr"/>
            <a:lstStyle/>
            <a:p>
              <a:endParaRPr lang="en-US" dirty="0">
                <a:solidFill>
                  <a:srgbClr val="444444"/>
                </a:solidFill>
              </a:endParaRPr>
            </a:p>
          </p:txBody>
        </p:sp>
        <p:sp>
          <p:nvSpPr>
            <p:cNvPr id="14" name="Freeform 12"/>
            <p:cNvSpPr>
              <a:spLocks/>
            </p:cNvSpPr>
            <p:nvPr/>
          </p:nvSpPr>
          <p:spPr bwMode="auto">
            <a:xfrm>
              <a:off x="4013" y="2453"/>
              <a:ext cx="287" cy="232"/>
            </a:xfrm>
            <a:custGeom>
              <a:avLst/>
              <a:gdLst>
                <a:gd name="T0" fmla="*/ 0 w 287"/>
                <a:gd name="T1" fmla="*/ 0 h 232"/>
                <a:gd name="T2" fmla="*/ 54 w 287"/>
                <a:gd name="T3" fmla="*/ 67 h 232"/>
                <a:gd name="T4" fmla="*/ 80 w 287"/>
                <a:gd name="T5" fmla="*/ 147 h 232"/>
                <a:gd name="T6" fmla="*/ 120 w 287"/>
                <a:gd name="T7" fmla="*/ 174 h 232"/>
                <a:gd name="T8" fmla="*/ 187 w 287"/>
                <a:gd name="T9" fmla="*/ 207 h 232"/>
                <a:gd name="T10" fmla="*/ 287 w 287"/>
                <a:gd name="T11" fmla="*/ 220 h 232"/>
                <a:gd name="T12" fmla="*/ 214 w 287"/>
                <a:gd name="T13" fmla="*/ 180 h 232"/>
                <a:gd name="T14" fmla="*/ 147 w 287"/>
                <a:gd name="T15" fmla="*/ 134 h 232"/>
                <a:gd name="T16" fmla="*/ 120 w 287"/>
                <a:gd name="T17" fmla="*/ 54 h 232"/>
                <a:gd name="T18" fmla="*/ 114 w 287"/>
                <a:gd name="T19" fmla="*/ 34 h 232"/>
                <a:gd name="T20" fmla="*/ 47 w 287"/>
                <a:gd name="T21" fmla="*/ 14 h 232"/>
                <a:gd name="T22" fmla="*/ 20 w 287"/>
                <a:gd name="T23" fmla="*/ 7 h 232"/>
                <a:gd name="T24" fmla="*/ 0 w 287"/>
                <a:gd name="T25" fmla="*/ 0 h 2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7"/>
                <a:gd name="T40" fmla="*/ 0 h 232"/>
                <a:gd name="T41" fmla="*/ 287 w 287"/>
                <a:gd name="T42" fmla="*/ 232 h 2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7" h="232">
                  <a:moveTo>
                    <a:pt x="0" y="0"/>
                  </a:moveTo>
                  <a:cubicBezTo>
                    <a:pt x="32" y="11"/>
                    <a:pt x="44" y="37"/>
                    <a:pt x="54" y="67"/>
                  </a:cubicBezTo>
                  <a:cubicBezTo>
                    <a:pt x="58" y="91"/>
                    <a:pt x="59" y="128"/>
                    <a:pt x="80" y="147"/>
                  </a:cubicBezTo>
                  <a:cubicBezTo>
                    <a:pt x="92" y="158"/>
                    <a:pt x="120" y="174"/>
                    <a:pt x="120" y="174"/>
                  </a:cubicBezTo>
                  <a:cubicBezTo>
                    <a:pt x="131" y="207"/>
                    <a:pt x="153" y="201"/>
                    <a:pt x="187" y="207"/>
                  </a:cubicBezTo>
                  <a:cubicBezTo>
                    <a:pt x="218" y="227"/>
                    <a:pt x="251" y="232"/>
                    <a:pt x="287" y="220"/>
                  </a:cubicBezTo>
                  <a:cubicBezTo>
                    <a:pt x="268" y="191"/>
                    <a:pt x="248" y="192"/>
                    <a:pt x="214" y="180"/>
                  </a:cubicBezTo>
                  <a:cubicBezTo>
                    <a:pt x="186" y="170"/>
                    <a:pt x="176" y="143"/>
                    <a:pt x="147" y="134"/>
                  </a:cubicBezTo>
                  <a:cubicBezTo>
                    <a:pt x="138" y="107"/>
                    <a:pt x="129" y="81"/>
                    <a:pt x="120" y="54"/>
                  </a:cubicBezTo>
                  <a:cubicBezTo>
                    <a:pt x="118" y="47"/>
                    <a:pt x="120" y="38"/>
                    <a:pt x="114" y="34"/>
                  </a:cubicBezTo>
                  <a:cubicBezTo>
                    <a:pt x="101" y="24"/>
                    <a:pt x="64" y="18"/>
                    <a:pt x="47" y="14"/>
                  </a:cubicBezTo>
                  <a:cubicBezTo>
                    <a:pt x="38" y="12"/>
                    <a:pt x="29" y="10"/>
                    <a:pt x="20" y="7"/>
                  </a:cubicBezTo>
                  <a:cubicBezTo>
                    <a:pt x="13" y="5"/>
                    <a:pt x="0" y="0"/>
                    <a:pt x="0" y="0"/>
                  </a:cubicBezTo>
                  <a:close/>
                </a:path>
              </a:pathLst>
            </a:custGeom>
            <a:grpFill/>
            <a:ln w="9525">
              <a:noFill/>
              <a:round/>
              <a:headEnd/>
              <a:tailEnd/>
            </a:ln>
          </p:spPr>
          <p:txBody>
            <a:bodyPr wrap="none" anchor="ctr"/>
            <a:lstStyle/>
            <a:p>
              <a:endParaRPr lang="en-US" dirty="0">
                <a:solidFill>
                  <a:srgbClr val="444444"/>
                </a:solidFill>
              </a:endParaRPr>
            </a:p>
          </p:txBody>
        </p:sp>
        <p:sp>
          <p:nvSpPr>
            <p:cNvPr id="15" name="Freeform 13"/>
            <p:cNvSpPr>
              <a:spLocks/>
            </p:cNvSpPr>
            <p:nvPr/>
          </p:nvSpPr>
          <p:spPr bwMode="auto">
            <a:xfrm>
              <a:off x="4217" y="2716"/>
              <a:ext cx="603" cy="484"/>
            </a:xfrm>
            <a:custGeom>
              <a:avLst/>
              <a:gdLst>
                <a:gd name="T0" fmla="*/ 210 w 603"/>
                <a:gd name="T1" fmla="*/ 57 h 484"/>
                <a:gd name="T2" fmla="*/ 143 w 603"/>
                <a:gd name="T3" fmla="*/ 111 h 484"/>
                <a:gd name="T4" fmla="*/ 63 w 603"/>
                <a:gd name="T5" fmla="*/ 164 h 484"/>
                <a:gd name="T6" fmla="*/ 16 w 603"/>
                <a:gd name="T7" fmla="*/ 204 h 484"/>
                <a:gd name="T8" fmla="*/ 30 w 603"/>
                <a:gd name="T9" fmla="*/ 257 h 484"/>
                <a:gd name="T10" fmla="*/ 30 w 603"/>
                <a:gd name="T11" fmla="*/ 371 h 484"/>
                <a:gd name="T12" fmla="*/ 30 w 603"/>
                <a:gd name="T13" fmla="*/ 424 h 484"/>
                <a:gd name="T14" fmla="*/ 83 w 603"/>
                <a:gd name="T15" fmla="*/ 411 h 484"/>
                <a:gd name="T16" fmla="*/ 123 w 603"/>
                <a:gd name="T17" fmla="*/ 391 h 484"/>
                <a:gd name="T18" fmla="*/ 210 w 603"/>
                <a:gd name="T19" fmla="*/ 371 h 484"/>
                <a:gd name="T20" fmla="*/ 283 w 603"/>
                <a:gd name="T21" fmla="*/ 391 h 484"/>
                <a:gd name="T22" fmla="*/ 323 w 603"/>
                <a:gd name="T23" fmla="*/ 424 h 484"/>
                <a:gd name="T24" fmla="*/ 350 w 603"/>
                <a:gd name="T25" fmla="*/ 431 h 484"/>
                <a:gd name="T26" fmla="*/ 383 w 603"/>
                <a:gd name="T27" fmla="*/ 484 h 484"/>
                <a:gd name="T28" fmla="*/ 483 w 603"/>
                <a:gd name="T29" fmla="*/ 457 h 484"/>
                <a:gd name="T30" fmla="*/ 510 w 603"/>
                <a:gd name="T31" fmla="*/ 424 h 484"/>
                <a:gd name="T32" fmla="*/ 516 w 603"/>
                <a:gd name="T33" fmla="*/ 404 h 484"/>
                <a:gd name="T34" fmla="*/ 536 w 603"/>
                <a:gd name="T35" fmla="*/ 397 h 484"/>
                <a:gd name="T36" fmla="*/ 576 w 603"/>
                <a:gd name="T37" fmla="*/ 357 h 484"/>
                <a:gd name="T38" fmla="*/ 583 w 603"/>
                <a:gd name="T39" fmla="*/ 324 h 484"/>
                <a:gd name="T40" fmla="*/ 596 w 603"/>
                <a:gd name="T41" fmla="*/ 304 h 484"/>
                <a:gd name="T42" fmla="*/ 503 w 603"/>
                <a:gd name="T43" fmla="*/ 124 h 484"/>
                <a:gd name="T44" fmla="*/ 436 w 603"/>
                <a:gd name="T45" fmla="*/ 11 h 484"/>
                <a:gd name="T46" fmla="*/ 430 w 603"/>
                <a:gd name="T47" fmla="*/ 51 h 484"/>
                <a:gd name="T48" fmla="*/ 403 w 603"/>
                <a:gd name="T49" fmla="*/ 91 h 484"/>
                <a:gd name="T50" fmla="*/ 350 w 603"/>
                <a:gd name="T51" fmla="*/ 57 h 484"/>
                <a:gd name="T52" fmla="*/ 303 w 603"/>
                <a:gd name="T53" fmla="*/ 17 h 484"/>
                <a:gd name="T54" fmla="*/ 283 w 603"/>
                <a:gd name="T55" fmla="*/ 11 h 484"/>
                <a:gd name="T56" fmla="*/ 250 w 603"/>
                <a:gd name="T57" fmla="*/ 57 h 484"/>
                <a:gd name="T58" fmla="*/ 210 w 603"/>
                <a:gd name="T59" fmla="*/ 57 h 48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03"/>
                <a:gd name="T91" fmla="*/ 0 h 484"/>
                <a:gd name="T92" fmla="*/ 603 w 603"/>
                <a:gd name="T93" fmla="*/ 484 h 48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03" h="484">
                  <a:moveTo>
                    <a:pt x="210" y="57"/>
                  </a:moveTo>
                  <a:cubicBezTo>
                    <a:pt x="189" y="78"/>
                    <a:pt x="163" y="89"/>
                    <a:pt x="143" y="111"/>
                  </a:cubicBezTo>
                  <a:cubicBezTo>
                    <a:pt x="129" y="150"/>
                    <a:pt x="99" y="156"/>
                    <a:pt x="63" y="164"/>
                  </a:cubicBezTo>
                  <a:cubicBezTo>
                    <a:pt x="44" y="176"/>
                    <a:pt x="32" y="189"/>
                    <a:pt x="16" y="204"/>
                  </a:cubicBezTo>
                  <a:cubicBezTo>
                    <a:pt x="8" y="230"/>
                    <a:pt x="10" y="239"/>
                    <a:pt x="30" y="257"/>
                  </a:cubicBezTo>
                  <a:cubicBezTo>
                    <a:pt x="0" y="287"/>
                    <a:pt x="22" y="333"/>
                    <a:pt x="30" y="371"/>
                  </a:cubicBezTo>
                  <a:cubicBezTo>
                    <a:pt x="25" y="384"/>
                    <a:pt x="12" y="412"/>
                    <a:pt x="30" y="424"/>
                  </a:cubicBezTo>
                  <a:cubicBezTo>
                    <a:pt x="33" y="426"/>
                    <a:pt x="75" y="414"/>
                    <a:pt x="83" y="411"/>
                  </a:cubicBezTo>
                  <a:cubicBezTo>
                    <a:pt x="126" y="397"/>
                    <a:pt x="79" y="413"/>
                    <a:pt x="123" y="391"/>
                  </a:cubicBezTo>
                  <a:cubicBezTo>
                    <a:pt x="149" y="378"/>
                    <a:pt x="182" y="376"/>
                    <a:pt x="210" y="371"/>
                  </a:cubicBezTo>
                  <a:cubicBezTo>
                    <a:pt x="237" y="342"/>
                    <a:pt x="262" y="368"/>
                    <a:pt x="283" y="391"/>
                  </a:cubicBezTo>
                  <a:cubicBezTo>
                    <a:pt x="336" y="372"/>
                    <a:pt x="302" y="407"/>
                    <a:pt x="323" y="424"/>
                  </a:cubicBezTo>
                  <a:cubicBezTo>
                    <a:pt x="330" y="430"/>
                    <a:pt x="341" y="429"/>
                    <a:pt x="350" y="431"/>
                  </a:cubicBezTo>
                  <a:cubicBezTo>
                    <a:pt x="357" y="454"/>
                    <a:pt x="370" y="464"/>
                    <a:pt x="383" y="484"/>
                  </a:cubicBezTo>
                  <a:cubicBezTo>
                    <a:pt x="416" y="475"/>
                    <a:pt x="451" y="468"/>
                    <a:pt x="483" y="457"/>
                  </a:cubicBezTo>
                  <a:cubicBezTo>
                    <a:pt x="491" y="445"/>
                    <a:pt x="503" y="436"/>
                    <a:pt x="510" y="424"/>
                  </a:cubicBezTo>
                  <a:cubicBezTo>
                    <a:pt x="514" y="418"/>
                    <a:pt x="511" y="409"/>
                    <a:pt x="516" y="404"/>
                  </a:cubicBezTo>
                  <a:cubicBezTo>
                    <a:pt x="521" y="399"/>
                    <a:pt x="529" y="399"/>
                    <a:pt x="536" y="397"/>
                  </a:cubicBezTo>
                  <a:cubicBezTo>
                    <a:pt x="547" y="365"/>
                    <a:pt x="554" y="380"/>
                    <a:pt x="576" y="357"/>
                  </a:cubicBezTo>
                  <a:cubicBezTo>
                    <a:pt x="578" y="346"/>
                    <a:pt x="579" y="335"/>
                    <a:pt x="583" y="324"/>
                  </a:cubicBezTo>
                  <a:cubicBezTo>
                    <a:pt x="586" y="317"/>
                    <a:pt x="595" y="312"/>
                    <a:pt x="596" y="304"/>
                  </a:cubicBezTo>
                  <a:cubicBezTo>
                    <a:pt x="603" y="225"/>
                    <a:pt x="564" y="164"/>
                    <a:pt x="503" y="124"/>
                  </a:cubicBezTo>
                  <a:cubicBezTo>
                    <a:pt x="489" y="84"/>
                    <a:pt x="467" y="40"/>
                    <a:pt x="436" y="11"/>
                  </a:cubicBezTo>
                  <a:cubicBezTo>
                    <a:pt x="408" y="54"/>
                    <a:pt x="430" y="9"/>
                    <a:pt x="430" y="51"/>
                  </a:cubicBezTo>
                  <a:cubicBezTo>
                    <a:pt x="430" y="70"/>
                    <a:pt x="414" y="80"/>
                    <a:pt x="403" y="91"/>
                  </a:cubicBezTo>
                  <a:cubicBezTo>
                    <a:pt x="380" y="83"/>
                    <a:pt x="366" y="75"/>
                    <a:pt x="350" y="57"/>
                  </a:cubicBezTo>
                  <a:cubicBezTo>
                    <a:pt x="367" y="0"/>
                    <a:pt x="356" y="10"/>
                    <a:pt x="303" y="17"/>
                  </a:cubicBezTo>
                  <a:cubicBezTo>
                    <a:pt x="296" y="15"/>
                    <a:pt x="290" y="11"/>
                    <a:pt x="283" y="11"/>
                  </a:cubicBezTo>
                  <a:cubicBezTo>
                    <a:pt x="243" y="11"/>
                    <a:pt x="266" y="50"/>
                    <a:pt x="250" y="57"/>
                  </a:cubicBezTo>
                  <a:cubicBezTo>
                    <a:pt x="238" y="62"/>
                    <a:pt x="223" y="57"/>
                    <a:pt x="210" y="57"/>
                  </a:cubicBezTo>
                  <a:close/>
                </a:path>
              </a:pathLst>
            </a:custGeom>
            <a:grpFill/>
            <a:ln w="9525">
              <a:noFill/>
              <a:round/>
              <a:headEnd/>
              <a:tailEnd/>
            </a:ln>
          </p:spPr>
          <p:txBody>
            <a:bodyPr wrap="none" anchor="ctr"/>
            <a:lstStyle/>
            <a:p>
              <a:endParaRPr lang="en-US" dirty="0">
                <a:solidFill>
                  <a:srgbClr val="444444"/>
                </a:solidFill>
              </a:endParaRPr>
            </a:p>
          </p:txBody>
        </p:sp>
        <p:sp>
          <p:nvSpPr>
            <p:cNvPr id="16" name="Freeform 14"/>
            <p:cNvSpPr>
              <a:spLocks/>
            </p:cNvSpPr>
            <p:nvPr/>
          </p:nvSpPr>
          <p:spPr bwMode="auto">
            <a:xfrm>
              <a:off x="4493" y="2496"/>
              <a:ext cx="307" cy="190"/>
            </a:xfrm>
            <a:custGeom>
              <a:avLst/>
              <a:gdLst>
                <a:gd name="T0" fmla="*/ 0 w 307"/>
                <a:gd name="T1" fmla="*/ 7 h 190"/>
                <a:gd name="T2" fmla="*/ 33 w 307"/>
                <a:gd name="T3" fmla="*/ 67 h 190"/>
                <a:gd name="T4" fmla="*/ 100 w 307"/>
                <a:gd name="T5" fmla="*/ 67 h 190"/>
                <a:gd name="T6" fmla="*/ 113 w 307"/>
                <a:gd name="T7" fmla="*/ 107 h 190"/>
                <a:gd name="T8" fmla="*/ 160 w 307"/>
                <a:gd name="T9" fmla="*/ 180 h 190"/>
                <a:gd name="T10" fmla="*/ 193 w 307"/>
                <a:gd name="T11" fmla="*/ 127 h 190"/>
                <a:gd name="T12" fmla="*/ 280 w 307"/>
                <a:gd name="T13" fmla="*/ 167 h 190"/>
                <a:gd name="T14" fmla="*/ 286 w 307"/>
                <a:gd name="T15" fmla="*/ 187 h 190"/>
                <a:gd name="T16" fmla="*/ 306 w 307"/>
                <a:gd name="T17" fmla="*/ 180 h 190"/>
                <a:gd name="T18" fmla="*/ 266 w 307"/>
                <a:gd name="T19" fmla="*/ 127 h 190"/>
                <a:gd name="T20" fmla="*/ 253 w 307"/>
                <a:gd name="T21" fmla="*/ 87 h 190"/>
                <a:gd name="T22" fmla="*/ 173 w 307"/>
                <a:gd name="T23" fmla="*/ 54 h 190"/>
                <a:gd name="T24" fmla="*/ 140 w 307"/>
                <a:gd name="T25" fmla="*/ 34 h 190"/>
                <a:gd name="T26" fmla="*/ 100 w 307"/>
                <a:gd name="T27" fmla="*/ 20 h 190"/>
                <a:gd name="T28" fmla="*/ 26 w 307"/>
                <a:gd name="T29" fmla="*/ 0 h 190"/>
                <a:gd name="T30" fmla="*/ 0 w 307"/>
                <a:gd name="T31" fmla="*/ 7 h 1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7"/>
                <a:gd name="T49" fmla="*/ 0 h 190"/>
                <a:gd name="T50" fmla="*/ 307 w 307"/>
                <a:gd name="T51" fmla="*/ 190 h 1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7" h="190">
                  <a:moveTo>
                    <a:pt x="0" y="7"/>
                  </a:moveTo>
                  <a:cubicBezTo>
                    <a:pt x="30" y="53"/>
                    <a:pt x="21" y="32"/>
                    <a:pt x="33" y="67"/>
                  </a:cubicBezTo>
                  <a:cubicBezTo>
                    <a:pt x="42" y="66"/>
                    <a:pt x="85" y="52"/>
                    <a:pt x="100" y="67"/>
                  </a:cubicBezTo>
                  <a:cubicBezTo>
                    <a:pt x="110" y="77"/>
                    <a:pt x="107" y="94"/>
                    <a:pt x="113" y="107"/>
                  </a:cubicBezTo>
                  <a:cubicBezTo>
                    <a:pt x="126" y="133"/>
                    <a:pt x="138" y="160"/>
                    <a:pt x="160" y="180"/>
                  </a:cubicBezTo>
                  <a:cubicBezTo>
                    <a:pt x="185" y="164"/>
                    <a:pt x="184" y="154"/>
                    <a:pt x="193" y="127"/>
                  </a:cubicBezTo>
                  <a:cubicBezTo>
                    <a:pt x="225" y="138"/>
                    <a:pt x="247" y="158"/>
                    <a:pt x="280" y="167"/>
                  </a:cubicBezTo>
                  <a:cubicBezTo>
                    <a:pt x="282" y="174"/>
                    <a:pt x="280" y="184"/>
                    <a:pt x="286" y="187"/>
                  </a:cubicBezTo>
                  <a:cubicBezTo>
                    <a:pt x="292" y="190"/>
                    <a:pt x="307" y="187"/>
                    <a:pt x="306" y="180"/>
                  </a:cubicBezTo>
                  <a:cubicBezTo>
                    <a:pt x="303" y="160"/>
                    <a:pt x="281" y="141"/>
                    <a:pt x="266" y="127"/>
                  </a:cubicBezTo>
                  <a:cubicBezTo>
                    <a:pt x="265" y="124"/>
                    <a:pt x="255" y="90"/>
                    <a:pt x="253" y="87"/>
                  </a:cubicBezTo>
                  <a:cubicBezTo>
                    <a:pt x="236" y="66"/>
                    <a:pt x="199" y="62"/>
                    <a:pt x="173" y="54"/>
                  </a:cubicBezTo>
                  <a:cubicBezTo>
                    <a:pt x="154" y="34"/>
                    <a:pt x="167" y="43"/>
                    <a:pt x="140" y="34"/>
                  </a:cubicBezTo>
                  <a:cubicBezTo>
                    <a:pt x="127" y="30"/>
                    <a:pt x="100" y="20"/>
                    <a:pt x="100" y="20"/>
                  </a:cubicBezTo>
                  <a:cubicBezTo>
                    <a:pt x="66" y="29"/>
                    <a:pt x="40" y="41"/>
                    <a:pt x="26" y="0"/>
                  </a:cubicBezTo>
                  <a:cubicBezTo>
                    <a:pt x="4" y="8"/>
                    <a:pt x="13" y="7"/>
                    <a:pt x="0" y="7"/>
                  </a:cubicBezTo>
                  <a:close/>
                </a:path>
              </a:pathLst>
            </a:custGeom>
            <a:grpFill/>
            <a:ln w="9525">
              <a:noFill/>
              <a:round/>
              <a:headEnd/>
              <a:tailEnd/>
            </a:ln>
          </p:spPr>
          <p:txBody>
            <a:bodyPr wrap="none" anchor="ctr"/>
            <a:lstStyle/>
            <a:p>
              <a:endParaRPr lang="en-US" dirty="0">
                <a:solidFill>
                  <a:srgbClr val="444444"/>
                </a:solidFill>
              </a:endParaRPr>
            </a:p>
          </p:txBody>
        </p:sp>
        <p:sp>
          <p:nvSpPr>
            <p:cNvPr id="17" name="Freeform 15"/>
            <p:cNvSpPr>
              <a:spLocks/>
            </p:cNvSpPr>
            <p:nvPr/>
          </p:nvSpPr>
          <p:spPr bwMode="auto">
            <a:xfrm>
              <a:off x="4180" y="2407"/>
              <a:ext cx="187" cy="220"/>
            </a:xfrm>
            <a:custGeom>
              <a:avLst/>
              <a:gdLst>
                <a:gd name="T0" fmla="*/ 0 w 187"/>
                <a:gd name="T1" fmla="*/ 113 h 220"/>
                <a:gd name="T2" fmla="*/ 20 w 187"/>
                <a:gd name="T3" fmla="*/ 173 h 220"/>
                <a:gd name="T4" fmla="*/ 60 w 187"/>
                <a:gd name="T5" fmla="*/ 186 h 220"/>
                <a:gd name="T6" fmla="*/ 80 w 187"/>
                <a:gd name="T7" fmla="*/ 180 h 220"/>
                <a:gd name="T8" fmla="*/ 127 w 187"/>
                <a:gd name="T9" fmla="*/ 193 h 220"/>
                <a:gd name="T10" fmla="*/ 133 w 187"/>
                <a:gd name="T11" fmla="*/ 173 h 220"/>
                <a:gd name="T12" fmla="*/ 147 w 187"/>
                <a:gd name="T13" fmla="*/ 160 h 220"/>
                <a:gd name="T14" fmla="*/ 167 w 187"/>
                <a:gd name="T15" fmla="*/ 106 h 220"/>
                <a:gd name="T16" fmla="*/ 187 w 187"/>
                <a:gd name="T17" fmla="*/ 40 h 220"/>
                <a:gd name="T18" fmla="*/ 120 w 187"/>
                <a:gd name="T19" fmla="*/ 0 h 220"/>
                <a:gd name="T20" fmla="*/ 100 w 187"/>
                <a:gd name="T21" fmla="*/ 13 h 220"/>
                <a:gd name="T22" fmla="*/ 80 w 187"/>
                <a:gd name="T23" fmla="*/ 33 h 220"/>
                <a:gd name="T24" fmla="*/ 40 w 187"/>
                <a:gd name="T25" fmla="*/ 53 h 220"/>
                <a:gd name="T26" fmla="*/ 0 w 187"/>
                <a:gd name="T27" fmla="*/ 113 h 2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7"/>
                <a:gd name="T43" fmla="*/ 0 h 220"/>
                <a:gd name="T44" fmla="*/ 187 w 187"/>
                <a:gd name="T45" fmla="*/ 220 h 2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7" h="220">
                  <a:moveTo>
                    <a:pt x="0" y="113"/>
                  </a:moveTo>
                  <a:cubicBezTo>
                    <a:pt x="5" y="127"/>
                    <a:pt x="10" y="163"/>
                    <a:pt x="20" y="173"/>
                  </a:cubicBezTo>
                  <a:cubicBezTo>
                    <a:pt x="22" y="175"/>
                    <a:pt x="58" y="185"/>
                    <a:pt x="60" y="186"/>
                  </a:cubicBezTo>
                  <a:cubicBezTo>
                    <a:pt x="91" y="220"/>
                    <a:pt x="56" y="190"/>
                    <a:pt x="80" y="180"/>
                  </a:cubicBezTo>
                  <a:cubicBezTo>
                    <a:pt x="86" y="178"/>
                    <a:pt x="120" y="191"/>
                    <a:pt x="127" y="193"/>
                  </a:cubicBezTo>
                  <a:cubicBezTo>
                    <a:pt x="129" y="186"/>
                    <a:pt x="129" y="179"/>
                    <a:pt x="133" y="173"/>
                  </a:cubicBezTo>
                  <a:cubicBezTo>
                    <a:pt x="136" y="168"/>
                    <a:pt x="145" y="166"/>
                    <a:pt x="147" y="160"/>
                  </a:cubicBezTo>
                  <a:cubicBezTo>
                    <a:pt x="171" y="96"/>
                    <a:pt x="135" y="138"/>
                    <a:pt x="167" y="106"/>
                  </a:cubicBezTo>
                  <a:cubicBezTo>
                    <a:pt x="174" y="84"/>
                    <a:pt x="179" y="62"/>
                    <a:pt x="187" y="40"/>
                  </a:cubicBezTo>
                  <a:cubicBezTo>
                    <a:pt x="173" y="26"/>
                    <a:pt x="139" y="6"/>
                    <a:pt x="120" y="0"/>
                  </a:cubicBezTo>
                  <a:cubicBezTo>
                    <a:pt x="113" y="4"/>
                    <a:pt x="106" y="8"/>
                    <a:pt x="100" y="13"/>
                  </a:cubicBezTo>
                  <a:cubicBezTo>
                    <a:pt x="93" y="19"/>
                    <a:pt x="88" y="28"/>
                    <a:pt x="80" y="33"/>
                  </a:cubicBezTo>
                  <a:cubicBezTo>
                    <a:pt x="68" y="41"/>
                    <a:pt x="52" y="45"/>
                    <a:pt x="40" y="53"/>
                  </a:cubicBezTo>
                  <a:cubicBezTo>
                    <a:pt x="31" y="67"/>
                    <a:pt x="18" y="113"/>
                    <a:pt x="0" y="113"/>
                  </a:cubicBezTo>
                  <a:close/>
                </a:path>
              </a:pathLst>
            </a:custGeom>
            <a:grpFill/>
            <a:ln w="9525">
              <a:noFill/>
              <a:round/>
              <a:headEnd/>
              <a:tailEnd/>
            </a:ln>
          </p:spPr>
          <p:txBody>
            <a:bodyPr wrap="none" anchor="ctr"/>
            <a:lstStyle/>
            <a:p>
              <a:endParaRPr lang="en-US" dirty="0">
                <a:solidFill>
                  <a:srgbClr val="444444"/>
                </a:solidFill>
              </a:endParaRPr>
            </a:p>
          </p:txBody>
        </p:sp>
        <p:sp>
          <p:nvSpPr>
            <p:cNvPr id="18" name="Freeform 16"/>
            <p:cNvSpPr>
              <a:spLocks/>
            </p:cNvSpPr>
            <p:nvPr/>
          </p:nvSpPr>
          <p:spPr bwMode="auto">
            <a:xfrm>
              <a:off x="3273" y="2753"/>
              <a:ext cx="87" cy="240"/>
            </a:xfrm>
            <a:custGeom>
              <a:avLst/>
              <a:gdLst>
                <a:gd name="T0" fmla="*/ 74 w 87"/>
                <a:gd name="T1" fmla="*/ 0 h 240"/>
                <a:gd name="T2" fmla="*/ 20 w 87"/>
                <a:gd name="T3" fmla="*/ 60 h 240"/>
                <a:gd name="T4" fmla="*/ 0 w 87"/>
                <a:gd name="T5" fmla="*/ 120 h 240"/>
                <a:gd name="T6" fmla="*/ 27 w 87"/>
                <a:gd name="T7" fmla="*/ 240 h 240"/>
                <a:gd name="T8" fmla="*/ 60 w 87"/>
                <a:gd name="T9" fmla="*/ 194 h 240"/>
                <a:gd name="T10" fmla="*/ 87 w 87"/>
                <a:gd name="T11" fmla="*/ 100 h 240"/>
                <a:gd name="T12" fmla="*/ 74 w 87"/>
                <a:gd name="T13" fmla="*/ 0 h 240"/>
                <a:gd name="T14" fmla="*/ 0 60000 65536"/>
                <a:gd name="T15" fmla="*/ 0 60000 65536"/>
                <a:gd name="T16" fmla="*/ 0 60000 65536"/>
                <a:gd name="T17" fmla="*/ 0 60000 65536"/>
                <a:gd name="T18" fmla="*/ 0 60000 65536"/>
                <a:gd name="T19" fmla="*/ 0 60000 65536"/>
                <a:gd name="T20" fmla="*/ 0 60000 65536"/>
                <a:gd name="T21" fmla="*/ 0 w 87"/>
                <a:gd name="T22" fmla="*/ 0 h 240"/>
                <a:gd name="T23" fmla="*/ 87 w 87"/>
                <a:gd name="T24" fmla="*/ 240 h 2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 h="240">
                  <a:moveTo>
                    <a:pt x="74" y="0"/>
                  </a:moveTo>
                  <a:cubicBezTo>
                    <a:pt x="63" y="31"/>
                    <a:pt x="52" y="50"/>
                    <a:pt x="20" y="60"/>
                  </a:cubicBezTo>
                  <a:cubicBezTo>
                    <a:pt x="14" y="80"/>
                    <a:pt x="0" y="120"/>
                    <a:pt x="0" y="120"/>
                  </a:cubicBezTo>
                  <a:cubicBezTo>
                    <a:pt x="10" y="160"/>
                    <a:pt x="14" y="202"/>
                    <a:pt x="27" y="240"/>
                  </a:cubicBezTo>
                  <a:cubicBezTo>
                    <a:pt x="64" y="233"/>
                    <a:pt x="73" y="230"/>
                    <a:pt x="60" y="194"/>
                  </a:cubicBezTo>
                  <a:cubicBezTo>
                    <a:pt x="67" y="162"/>
                    <a:pt x="76" y="131"/>
                    <a:pt x="87" y="100"/>
                  </a:cubicBezTo>
                  <a:cubicBezTo>
                    <a:pt x="83" y="69"/>
                    <a:pt x="74" y="32"/>
                    <a:pt x="74" y="0"/>
                  </a:cubicBezTo>
                  <a:close/>
                </a:path>
              </a:pathLst>
            </a:custGeom>
            <a:grpFill/>
            <a:ln w="9525">
              <a:noFill/>
              <a:round/>
              <a:headEnd/>
              <a:tailEnd/>
            </a:ln>
          </p:spPr>
          <p:txBody>
            <a:bodyPr wrap="none" anchor="ctr"/>
            <a:lstStyle/>
            <a:p>
              <a:endParaRPr lang="en-US" dirty="0">
                <a:solidFill>
                  <a:srgbClr val="444444"/>
                </a:solidFill>
              </a:endParaRPr>
            </a:p>
          </p:txBody>
        </p:sp>
        <p:sp>
          <p:nvSpPr>
            <p:cNvPr id="19" name="Freeform 17"/>
            <p:cNvSpPr>
              <a:spLocks/>
            </p:cNvSpPr>
            <p:nvPr/>
          </p:nvSpPr>
          <p:spPr bwMode="auto">
            <a:xfrm>
              <a:off x="4896" y="3168"/>
              <a:ext cx="200" cy="249"/>
            </a:xfrm>
            <a:custGeom>
              <a:avLst/>
              <a:gdLst>
                <a:gd name="T0" fmla="*/ 133 w 200"/>
                <a:gd name="T1" fmla="*/ 0 h 249"/>
                <a:gd name="T2" fmla="*/ 153 w 200"/>
                <a:gd name="T3" fmla="*/ 60 h 249"/>
                <a:gd name="T4" fmla="*/ 60 w 200"/>
                <a:gd name="T5" fmla="*/ 167 h 249"/>
                <a:gd name="T6" fmla="*/ 0 w 200"/>
                <a:gd name="T7" fmla="*/ 227 h 249"/>
                <a:gd name="T8" fmla="*/ 53 w 200"/>
                <a:gd name="T9" fmla="*/ 247 h 249"/>
                <a:gd name="T10" fmla="*/ 80 w 200"/>
                <a:gd name="T11" fmla="*/ 220 h 249"/>
                <a:gd name="T12" fmla="*/ 147 w 200"/>
                <a:gd name="T13" fmla="*/ 147 h 249"/>
                <a:gd name="T14" fmla="*/ 173 w 200"/>
                <a:gd name="T15" fmla="*/ 120 h 249"/>
                <a:gd name="T16" fmla="*/ 200 w 200"/>
                <a:gd name="T17" fmla="*/ 80 h 249"/>
                <a:gd name="T18" fmla="*/ 167 w 200"/>
                <a:gd name="T19" fmla="*/ 20 h 249"/>
                <a:gd name="T20" fmla="*/ 133 w 200"/>
                <a:gd name="T21" fmla="*/ 0 h 2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
                <a:gd name="T34" fmla="*/ 0 h 249"/>
                <a:gd name="T35" fmla="*/ 200 w 200"/>
                <a:gd name="T36" fmla="*/ 249 h 2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 h="249">
                  <a:moveTo>
                    <a:pt x="133" y="0"/>
                  </a:moveTo>
                  <a:cubicBezTo>
                    <a:pt x="149" y="47"/>
                    <a:pt x="143" y="26"/>
                    <a:pt x="153" y="60"/>
                  </a:cubicBezTo>
                  <a:cubicBezTo>
                    <a:pt x="137" y="113"/>
                    <a:pt x="106" y="137"/>
                    <a:pt x="60" y="167"/>
                  </a:cubicBezTo>
                  <a:cubicBezTo>
                    <a:pt x="44" y="192"/>
                    <a:pt x="25" y="211"/>
                    <a:pt x="0" y="227"/>
                  </a:cubicBezTo>
                  <a:cubicBezTo>
                    <a:pt x="9" y="231"/>
                    <a:pt x="41" y="249"/>
                    <a:pt x="53" y="247"/>
                  </a:cubicBezTo>
                  <a:cubicBezTo>
                    <a:pt x="56" y="247"/>
                    <a:pt x="79" y="222"/>
                    <a:pt x="80" y="220"/>
                  </a:cubicBezTo>
                  <a:cubicBezTo>
                    <a:pt x="104" y="187"/>
                    <a:pt x="113" y="169"/>
                    <a:pt x="147" y="147"/>
                  </a:cubicBezTo>
                  <a:cubicBezTo>
                    <a:pt x="162" y="96"/>
                    <a:pt x="139" y="154"/>
                    <a:pt x="173" y="120"/>
                  </a:cubicBezTo>
                  <a:cubicBezTo>
                    <a:pt x="184" y="109"/>
                    <a:pt x="200" y="80"/>
                    <a:pt x="200" y="80"/>
                  </a:cubicBezTo>
                  <a:cubicBezTo>
                    <a:pt x="188" y="45"/>
                    <a:pt x="197" y="66"/>
                    <a:pt x="167" y="20"/>
                  </a:cubicBezTo>
                  <a:cubicBezTo>
                    <a:pt x="160" y="9"/>
                    <a:pt x="133" y="0"/>
                    <a:pt x="133" y="0"/>
                  </a:cubicBezTo>
                  <a:close/>
                </a:path>
              </a:pathLst>
            </a:custGeom>
            <a:grpFill/>
            <a:ln w="9525">
              <a:noFill/>
              <a:round/>
              <a:headEnd/>
              <a:tailEnd/>
            </a:ln>
          </p:spPr>
          <p:txBody>
            <a:bodyPr wrap="none" anchor="ctr"/>
            <a:lstStyle/>
            <a:p>
              <a:endParaRPr lang="en-US" dirty="0">
                <a:solidFill>
                  <a:srgbClr val="444444"/>
                </a:solidFill>
              </a:endParaRPr>
            </a:p>
          </p:txBody>
        </p:sp>
        <p:sp>
          <p:nvSpPr>
            <p:cNvPr id="20" name="Freeform 18"/>
            <p:cNvSpPr>
              <a:spLocks/>
            </p:cNvSpPr>
            <p:nvPr/>
          </p:nvSpPr>
          <p:spPr bwMode="auto">
            <a:xfrm>
              <a:off x="2579" y="1480"/>
              <a:ext cx="115" cy="170"/>
            </a:xfrm>
            <a:custGeom>
              <a:avLst/>
              <a:gdLst>
                <a:gd name="T0" fmla="*/ 8 w 115"/>
                <a:gd name="T1" fmla="*/ 0 h 170"/>
                <a:gd name="T2" fmla="*/ 28 w 115"/>
                <a:gd name="T3" fmla="*/ 80 h 170"/>
                <a:gd name="T4" fmla="*/ 8 w 115"/>
                <a:gd name="T5" fmla="*/ 160 h 170"/>
                <a:gd name="T6" fmla="*/ 74 w 115"/>
                <a:gd name="T7" fmla="*/ 147 h 170"/>
                <a:gd name="T8" fmla="*/ 94 w 115"/>
                <a:gd name="T9" fmla="*/ 93 h 170"/>
                <a:gd name="T10" fmla="*/ 54 w 115"/>
                <a:gd name="T11" fmla="*/ 67 h 170"/>
                <a:gd name="T12" fmla="*/ 41 w 115"/>
                <a:gd name="T13" fmla="*/ 27 h 170"/>
                <a:gd name="T14" fmla="*/ 21 w 115"/>
                <a:gd name="T15" fmla="*/ 20 h 170"/>
                <a:gd name="T16" fmla="*/ 8 w 115"/>
                <a:gd name="T17" fmla="*/ 0 h 1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5"/>
                <a:gd name="T28" fmla="*/ 0 h 170"/>
                <a:gd name="T29" fmla="*/ 115 w 115"/>
                <a:gd name="T30" fmla="*/ 170 h 1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5" h="170">
                  <a:moveTo>
                    <a:pt x="8" y="0"/>
                  </a:moveTo>
                  <a:cubicBezTo>
                    <a:pt x="17" y="32"/>
                    <a:pt x="0" y="54"/>
                    <a:pt x="28" y="80"/>
                  </a:cubicBezTo>
                  <a:cubicBezTo>
                    <a:pt x="37" y="111"/>
                    <a:pt x="25" y="134"/>
                    <a:pt x="8" y="160"/>
                  </a:cubicBezTo>
                  <a:cubicBezTo>
                    <a:pt x="36" y="170"/>
                    <a:pt x="45" y="154"/>
                    <a:pt x="74" y="147"/>
                  </a:cubicBezTo>
                  <a:cubicBezTo>
                    <a:pt x="87" y="134"/>
                    <a:pt x="115" y="113"/>
                    <a:pt x="94" y="93"/>
                  </a:cubicBezTo>
                  <a:cubicBezTo>
                    <a:pt x="83" y="82"/>
                    <a:pt x="54" y="67"/>
                    <a:pt x="54" y="67"/>
                  </a:cubicBezTo>
                  <a:cubicBezTo>
                    <a:pt x="53" y="65"/>
                    <a:pt x="43" y="29"/>
                    <a:pt x="41" y="27"/>
                  </a:cubicBezTo>
                  <a:cubicBezTo>
                    <a:pt x="36" y="22"/>
                    <a:pt x="26" y="24"/>
                    <a:pt x="21" y="20"/>
                  </a:cubicBezTo>
                  <a:cubicBezTo>
                    <a:pt x="15" y="15"/>
                    <a:pt x="12" y="7"/>
                    <a:pt x="8" y="0"/>
                  </a:cubicBezTo>
                  <a:close/>
                </a:path>
              </a:pathLst>
            </a:custGeom>
            <a:grpFill/>
            <a:ln w="9525">
              <a:noFill/>
              <a:round/>
              <a:headEnd/>
              <a:tailEnd/>
            </a:ln>
          </p:spPr>
          <p:txBody>
            <a:bodyPr wrap="none" anchor="ctr"/>
            <a:lstStyle/>
            <a:p>
              <a:endParaRPr lang="en-US" dirty="0">
                <a:solidFill>
                  <a:srgbClr val="444444"/>
                </a:solidFill>
              </a:endParaRPr>
            </a:p>
          </p:txBody>
        </p:sp>
        <p:sp>
          <p:nvSpPr>
            <p:cNvPr id="21" name="Freeform 19"/>
            <p:cNvSpPr>
              <a:spLocks/>
            </p:cNvSpPr>
            <p:nvPr/>
          </p:nvSpPr>
          <p:spPr bwMode="auto">
            <a:xfrm>
              <a:off x="2511" y="1587"/>
              <a:ext cx="76" cy="43"/>
            </a:xfrm>
            <a:custGeom>
              <a:avLst/>
              <a:gdLst>
                <a:gd name="T0" fmla="*/ 29 w 76"/>
                <a:gd name="T1" fmla="*/ 0 h 43"/>
                <a:gd name="T2" fmla="*/ 62 w 76"/>
                <a:gd name="T3" fmla="*/ 33 h 43"/>
                <a:gd name="T4" fmla="*/ 76 w 76"/>
                <a:gd name="T5" fmla="*/ 20 h 43"/>
                <a:gd name="T6" fmla="*/ 29 w 76"/>
                <a:gd name="T7" fmla="*/ 0 h 43"/>
                <a:gd name="T8" fmla="*/ 0 60000 65536"/>
                <a:gd name="T9" fmla="*/ 0 60000 65536"/>
                <a:gd name="T10" fmla="*/ 0 60000 65536"/>
                <a:gd name="T11" fmla="*/ 0 60000 65536"/>
                <a:gd name="T12" fmla="*/ 0 w 76"/>
                <a:gd name="T13" fmla="*/ 0 h 43"/>
                <a:gd name="T14" fmla="*/ 76 w 76"/>
                <a:gd name="T15" fmla="*/ 43 h 43"/>
              </a:gdLst>
              <a:ahLst/>
              <a:cxnLst>
                <a:cxn ang="T8">
                  <a:pos x="T0" y="T1"/>
                </a:cxn>
                <a:cxn ang="T9">
                  <a:pos x="T2" y="T3"/>
                </a:cxn>
                <a:cxn ang="T10">
                  <a:pos x="T4" y="T5"/>
                </a:cxn>
                <a:cxn ang="T11">
                  <a:pos x="T6" y="T7"/>
                </a:cxn>
              </a:cxnLst>
              <a:rect l="T12" t="T13" r="T14" b="T15"/>
              <a:pathLst>
                <a:path w="76" h="43">
                  <a:moveTo>
                    <a:pt x="29" y="0"/>
                  </a:moveTo>
                  <a:cubicBezTo>
                    <a:pt x="14" y="43"/>
                    <a:pt x="0" y="42"/>
                    <a:pt x="62" y="33"/>
                  </a:cubicBezTo>
                  <a:cubicBezTo>
                    <a:pt x="67" y="29"/>
                    <a:pt x="76" y="26"/>
                    <a:pt x="76" y="20"/>
                  </a:cubicBezTo>
                  <a:cubicBezTo>
                    <a:pt x="76" y="2"/>
                    <a:pt x="40" y="0"/>
                    <a:pt x="29" y="0"/>
                  </a:cubicBezTo>
                  <a:close/>
                </a:path>
              </a:pathLst>
            </a:custGeom>
            <a:grpFill/>
            <a:ln w="9525">
              <a:noFill/>
              <a:round/>
              <a:headEnd/>
              <a:tailEnd/>
            </a:ln>
          </p:spPr>
          <p:txBody>
            <a:bodyPr wrap="none" anchor="ctr"/>
            <a:lstStyle/>
            <a:p>
              <a:endParaRPr lang="en-US" dirty="0">
                <a:solidFill>
                  <a:srgbClr val="444444"/>
                </a:solidFill>
              </a:endParaRPr>
            </a:p>
          </p:txBody>
        </p:sp>
      </p:grpSp>
      <p:sp>
        <p:nvSpPr>
          <p:cNvPr id="22" name="AutoShape 26"/>
          <p:cNvSpPr>
            <a:spLocks noChangeAspect="1" noChangeArrowheads="1"/>
          </p:cNvSpPr>
          <p:nvPr/>
        </p:nvSpPr>
        <p:spPr bwMode="auto">
          <a:xfrm>
            <a:off x="1800000" y="2640503"/>
            <a:ext cx="146050" cy="104775"/>
          </a:xfrm>
          <a:prstGeom prst="star5">
            <a:avLst/>
          </a:prstGeom>
          <a:solidFill>
            <a:srgbClr val="344866"/>
          </a:solidFill>
          <a:ln w="9525" algn="ctr">
            <a:no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23" name="AutoShape 27"/>
          <p:cNvSpPr>
            <a:spLocks noChangeAspect="1" noChangeArrowheads="1"/>
          </p:cNvSpPr>
          <p:nvPr/>
        </p:nvSpPr>
        <p:spPr bwMode="auto">
          <a:xfrm>
            <a:off x="2014218" y="2881493"/>
            <a:ext cx="146050" cy="104775"/>
          </a:xfrm>
          <a:prstGeom prst="star5">
            <a:avLst/>
          </a:prstGeom>
          <a:solidFill>
            <a:srgbClr val="344866"/>
          </a:solidFill>
          <a:ln w="9525" algn="ctr">
            <a:no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24" name="Text Box 28"/>
          <p:cNvSpPr txBox="1">
            <a:spLocks noChangeArrowheads="1"/>
          </p:cNvSpPr>
          <p:nvPr/>
        </p:nvSpPr>
        <p:spPr bwMode="auto">
          <a:xfrm>
            <a:off x="139716" y="1389244"/>
            <a:ext cx="3134673" cy="584775"/>
          </a:xfrm>
          <a:prstGeom prst="rect">
            <a:avLst/>
          </a:prstGeom>
          <a:noFill/>
          <a:ln w="9525" algn="ctr">
            <a:noFill/>
            <a:miter lim="800000"/>
            <a:headEnd/>
            <a:tailEnd/>
          </a:ln>
        </p:spPr>
        <p:txBody>
          <a:bodyPr wrap="square">
            <a:spAutoFit/>
          </a:bodyPr>
          <a:lstStyle/>
          <a:p>
            <a:pPr>
              <a:buClr>
                <a:srgbClr val="008CCC"/>
              </a:buClr>
            </a:pPr>
            <a:r>
              <a:rPr lang="en-US" sz="1800" b="1" dirty="0" smtClean="0">
                <a:solidFill>
                  <a:srgbClr val="000000"/>
                </a:solidFill>
                <a:latin typeface="Museo Sans For Dell"/>
              </a:rPr>
              <a:t>10 ERGs; 38 chapters</a:t>
            </a:r>
          </a:p>
          <a:p>
            <a:pPr>
              <a:buClr>
                <a:srgbClr val="008CCC"/>
              </a:buClr>
            </a:pPr>
            <a:endParaRPr lang="en-US" sz="1400" b="1" dirty="0" smtClean="0">
              <a:solidFill>
                <a:srgbClr val="000000"/>
              </a:solidFill>
              <a:latin typeface="Museo Sans For Dell"/>
            </a:endParaRPr>
          </a:p>
        </p:txBody>
      </p:sp>
      <p:sp>
        <p:nvSpPr>
          <p:cNvPr id="25" name="AutoShape 33"/>
          <p:cNvSpPr>
            <a:spLocks noChangeAspect="1" noChangeArrowheads="1"/>
          </p:cNvSpPr>
          <p:nvPr/>
        </p:nvSpPr>
        <p:spPr bwMode="auto">
          <a:xfrm>
            <a:off x="3204776" y="3842132"/>
            <a:ext cx="146050" cy="104775"/>
          </a:xfrm>
          <a:prstGeom prst="star5">
            <a:avLst/>
          </a:prstGeom>
          <a:solidFill>
            <a:srgbClr val="344866"/>
          </a:solidFill>
          <a:ln w="9525" algn="ctr">
            <a:no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26" name="AutoShape 36"/>
          <p:cNvSpPr>
            <a:spLocks noChangeAspect="1" noChangeArrowheads="1"/>
          </p:cNvSpPr>
          <p:nvPr/>
        </p:nvSpPr>
        <p:spPr bwMode="auto">
          <a:xfrm>
            <a:off x="7169810" y="3363176"/>
            <a:ext cx="146050" cy="104775"/>
          </a:xfrm>
          <a:prstGeom prst="star5">
            <a:avLst/>
          </a:prstGeom>
          <a:solidFill>
            <a:srgbClr val="344866"/>
          </a:solidFill>
          <a:ln w="9525" algn="ctr">
            <a:no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27" name="AutoShape 37"/>
          <p:cNvSpPr>
            <a:spLocks noChangeAspect="1" noChangeArrowheads="1"/>
          </p:cNvSpPr>
          <p:nvPr/>
        </p:nvSpPr>
        <p:spPr bwMode="auto">
          <a:xfrm>
            <a:off x="4703335" y="2440214"/>
            <a:ext cx="146050" cy="104775"/>
          </a:xfrm>
          <a:prstGeom prst="star5">
            <a:avLst/>
          </a:prstGeom>
          <a:solidFill>
            <a:srgbClr val="344866"/>
          </a:solidFill>
          <a:ln w="9525" algn="ctr">
            <a:no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28" name="Rectangle 41"/>
          <p:cNvSpPr>
            <a:spLocks noChangeArrowheads="1"/>
          </p:cNvSpPr>
          <p:nvPr/>
        </p:nvSpPr>
        <p:spPr bwMode="auto">
          <a:xfrm>
            <a:off x="5388763" y="1353810"/>
            <a:ext cx="4812669" cy="646331"/>
          </a:xfrm>
          <a:prstGeom prst="rect">
            <a:avLst/>
          </a:prstGeom>
          <a:noFill/>
          <a:ln w="9525" algn="ctr">
            <a:noFill/>
            <a:miter lim="800000"/>
            <a:headEnd/>
            <a:tailEnd/>
          </a:ln>
        </p:spPr>
        <p:txBody>
          <a:bodyPr wrap="square">
            <a:spAutoFit/>
          </a:bodyPr>
          <a:lstStyle/>
          <a:p>
            <a:pPr>
              <a:buClr>
                <a:srgbClr val="008CCC"/>
              </a:buClr>
            </a:pPr>
            <a:r>
              <a:rPr lang="en-US" sz="1800" b="1" dirty="0" smtClean="0">
                <a:solidFill>
                  <a:srgbClr val="000000"/>
                </a:solidFill>
                <a:latin typeface="Museo Sans For Dell"/>
              </a:rPr>
              <a:t>EMEA 6 ERGs; 53 chapters</a:t>
            </a:r>
          </a:p>
          <a:p>
            <a:pPr>
              <a:buClr>
                <a:srgbClr val="008CCC"/>
              </a:buClr>
            </a:pPr>
            <a:r>
              <a:rPr lang="en-IE" sz="1800" b="1" dirty="0" smtClean="0">
                <a:solidFill>
                  <a:srgbClr val="000000"/>
                </a:solidFill>
                <a:latin typeface="Museo Sans For Dell"/>
              </a:rPr>
              <a:t>.</a:t>
            </a:r>
            <a:endParaRPr lang="en-US" sz="1800" b="1" dirty="0" smtClean="0">
              <a:solidFill>
                <a:srgbClr val="000000"/>
              </a:solidFill>
              <a:latin typeface="Museo Sans For Dell"/>
            </a:endParaRPr>
          </a:p>
        </p:txBody>
      </p:sp>
      <p:sp>
        <p:nvSpPr>
          <p:cNvPr id="29" name="AutoShape 43"/>
          <p:cNvSpPr>
            <a:spLocks noChangeAspect="1" noChangeArrowheads="1"/>
          </p:cNvSpPr>
          <p:nvPr/>
        </p:nvSpPr>
        <p:spPr bwMode="auto">
          <a:xfrm>
            <a:off x="2250774" y="2729774"/>
            <a:ext cx="146050" cy="104775"/>
          </a:xfrm>
          <a:prstGeom prst="star5">
            <a:avLst/>
          </a:prstGeom>
          <a:solidFill>
            <a:schemeClr val="bg1">
              <a:lumMod val="50000"/>
            </a:schemeClr>
          </a:solidFill>
          <a:ln w="9525" algn="ctr">
            <a:solidFill>
              <a:schemeClr val="bg1">
                <a:lumMod val="50000"/>
              </a:schemeClr>
            </a:solid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35" name="AutoShape 27"/>
          <p:cNvSpPr>
            <a:spLocks noChangeAspect="1" noChangeArrowheads="1"/>
          </p:cNvSpPr>
          <p:nvPr/>
        </p:nvSpPr>
        <p:spPr bwMode="auto">
          <a:xfrm>
            <a:off x="4583113" y="2407625"/>
            <a:ext cx="146050" cy="104775"/>
          </a:xfrm>
          <a:prstGeom prst="star5">
            <a:avLst/>
          </a:prstGeom>
          <a:solidFill>
            <a:srgbClr val="344866"/>
          </a:solidFill>
          <a:ln w="9525" algn="ctr">
            <a:no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36" name="AutoShape 36"/>
          <p:cNvSpPr>
            <a:spLocks noChangeAspect="1" noChangeArrowheads="1"/>
          </p:cNvSpPr>
          <p:nvPr/>
        </p:nvSpPr>
        <p:spPr bwMode="auto">
          <a:xfrm>
            <a:off x="6417265" y="3083207"/>
            <a:ext cx="146050" cy="104775"/>
          </a:xfrm>
          <a:prstGeom prst="star5">
            <a:avLst/>
          </a:prstGeom>
          <a:solidFill>
            <a:srgbClr val="344866"/>
          </a:solidFill>
          <a:ln w="9525" algn="ctr">
            <a:no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37" name="Rectangle 8"/>
          <p:cNvSpPr>
            <a:spLocks noChangeArrowheads="1"/>
          </p:cNvSpPr>
          <p:nvPr/>
        </p:nvSpPr>
        <p:spPr bwMode="auto">
          <a:xfrm>
            <a:off x="-320232" y="516172"/>
            <a:ext cx="9039334" cy="461665"/>
          </a:xfrm>
          <a:prstGeom prst="rect">
            <a:avLst/>
          </a:prstGeom>
          <a:noFill/>
          <a:ln w="9525">
            <a:noFill/>
            <a:miter lim="800000"/>
            <a:headEnd/>
            <a:tailEnd/>
          </a:ln>
        </p:spPr>
        <p:txBody>
          <a:bodyPr wrap="none">
            <a:spAutoFit/>
          </a:bodyPr>
          <a:lstStyle/>
          <a:p>
            <a:pPr lvl="1">
              <a:spcBef>
                <a:spcPts val="0"/>
              </a:spcBef>
              <a:spcAft>
                <a:spcPts val="0"/>
              </a:spcAft>
              <a:buClr>
                <a:srgbClr val="00B0F0"/>
              </a:buClr>
            </a:pPr>
            <a:r>
              <a:rPr lang="en-US" b="1" dirty="0" smtClean="0">
                <a:solidFill>
                  <a:srgbClr val="444444"/>
                </a:solidFill>
                <a:latin typeface="Museo For Dell" pitchFamily="2" charset="0"/>
              </a:rPr>
              <a:t>130+ Chapters; 14K</a:t>
            </a:r>
            <a:r>
              <a:rPr lang="en-US" b="1" dirty="0">
                <a:solidFill>
                  <a:srgbClr val="444444"/>
                </a:solidFill>
                <a:latin typeface="Museo For Dell" pitchFamily="2" charset="0"/>
              </a:rPr>
              <a:t>+ team </a:t>
            </a:r>
            <a:r>
              <a:rPr lang="en-US" b="1" dirty="0" smtClean="0">
                <a:solidFill>
                  <a:srgbClr val="444444"/>
                </a:solidFill>
                <a:latin typeface="Museo For Dell" pitchFamily="2" charset="0"/>
              </a:rPr>
              <a:t>members; 15K+ memberships</a:t>
            </a:r>
          </a:p>
        </p:txBody>
      </p:sp>
      <p:sp>
        <p:nvSpPr>
          <p:cNvPr id="38" name="Title 55"/>
          <p:cNvSpPr txBox="1">
            <a:spLocks/>
          </p:cNvSpPr>
          <p:nvPr/>
        </p:nvSpPr>
        <p:spPr>
          <a:xfrm>
            <a:off x="155571" y="-19434"/>
            <a:ext cx="8351520" cy="294731"/>
          </a:xfrm>
          <a:prstGeom prst="rect">
            <a:avLst/>
          </a:prstGeom>
        </p:spPr>
        <p:txBody>
          <a:bodyPr/>
          <a:lstStyle/>
          <a:p>
            <a:pPr>
              <a:lnSpc>
                <a:spcPct val="90000"/>
              </a:lnSpc>
              <a:defRPr/>
            </a:pPr>
            <a:r>
              <a:rPr lang="en-US" sz="3200" dirty="0" smtClean="0">
                <a:solidFill>
                  <a:srgbClr val="0085C3"/>
                </a:solidFill>
                <a:latin typeface="Museo For Dell" pitchFamily="2" charset="0"/>
                <a:ea typeface="Museo For Dell" pitchFamily="2" charset="0"/>
                <a:cs typeface="+mj-cs"/>
              </a:rPr>
              <a:t>Dell’s ERG </a:t>
            </a:r>
            <a:r>
              <a:rPr lang="en-US" sz="3200" dirty="0">
                <a:solidFill>
                  <a:srgbClr val="0085C3"/>
                </a:solidFill>
                <a:latin typeface="Museo For Dell" pitchFamily="2" charset="0"/>
                <a:ea typeface="Museo For Dell" pitchFamily="2" charset="0"/>
                <a:cs typeface="+mj-cs"/>
              </a:rPr>
              <a:t>Footprint</a:t>
            </a:r>
          </a:p>
        </p:txBody>
      </p:sp>
      <p:sp>
        <p:nvSpPr>
          <p:cNvPr id="39" name="AutoShape 26"/>
          <p:cNvSpPr>
            <a:spLocks noChangeAspect="1" noChangeArrowheads="1"/>
          </p:cNvSpPr>
          <p:nvPr/>
        </p:nvSpPr>
        <p:spPr bwMode="auto">
          <a:xfrm>
            <a:off x="2048001" y="2767937"/>
            <a:ext cx="146050" cy="104775"/>
          </a:xfrm>
          <a:prstGeom prst="star5">
            <a:avLst/>
          </a:prstGeom>
          <a:solidFill>
            <a:srgbClr val="344866"/>
          </a:solidFill>
          <a:ln w="9525" algn="ctr">
            <a:no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40" name="AutoShape 26"/>
          <p:cNvSpPr>
            <a:spLocks noChangeAspect="1" noChangeArrowheads="1"/>
          </p:cNvSpPr>
          <p:nvPr/>
        </p:nvSpPr>
        <p:spPr bwMode="auto">
          <a:xfrm>
            <a:off x="2537517" y="2661803"/>
            <a:ext cx="146050" cy="104775"/>
          </a:xfrm>
          <a:prstGeom prst="star5">
            <a:avLst/>
          </a:prstGeom>
          <a:solidFill>
            <a:srgbClr val="344866"/>
          </a:solidFill>
          <a:ln w="9525" algn="ctr">
            <a:no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41" name="AutoShape 26"/>
          <p:cNvSpPr>
            <a:spLocks noChangeAspect="1" noChangeArrowheads="1"/>
          </p:cNvSpPr>
          <p:nvPr/>
        </p:nvSpPr>
        <p:spPr bwMode="auto">
          <a:xfrm>
            <a:off x="2313560" y="2689220"/>
            <a:ext cx="146050" cy="104775"/>
          </a:xfrm>
          <a:prstGeom prst="star5">
            <a:avLst/>
          </a:prstGeom>
          <a:solidFill>
            <a:srgbClr val="344866"/>
          </a:solidFill>
          <a:ln w="9525" algn="ctr">
            <a:no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42" name="AutoShape 52"/>
          <p:cNvSpPr>
            <a:spLocks noChangeAspect="1" noChangeArrowheads="1"/>
          </p:cNvSpPr>
          <p:nvPr/>
        </p:nvSpPr>
        <p:spPr bwMode="auto">
          <a:xfrm>
            <a:off x="2876199" y="2505062"/>
            <a:ext cx="146050" cy="104775"/>
          </a:xfrm>
          <a:prstGeom prst="star5">
            <a:avLst/>
          </a:prstGeom>
          <a:solidFill>
            <a:schemeClr val="bg1">
              <a:lumMod val="50000"/>
            </a:schemeClr>
          </a:solidFill>
          <a:ln w="9525" algn="ctr">
            <a:solidFill>
              <a:schemeClr val="bg1">
                <a:lumMod val="50000"/>
              </a:schemeClr>
            </a:solidFill>
            <a:miter lim="800000"/>
            <a:headEnd/>
            <a:tailEnd/>
          </a:ln>
          <a:effectLst/>
        </p:spPr>
        <p:txBody>
          <a:bodyPr wrap="none" anchor="ctr"/>
          <a:lstStyle/>
          <a:p>
            <a:pPr algn="ctr"/>
            <a:endParaRPr lang="en-GB" sz="2000" dirty="0">
              <a:solidFill>
                <a:srgbClr val="FF0000"/>
              </a:solidFill>
              <a:latin typeface="Times" pitchFamily="18" charset="0"/>
            </a:endParaRPr>
          </a:p>
        </p:txBody>
      </p:sp>
      <p:sp>
        <p:nvSpPr>
          <p:cNvPr id="44" name="AutoShape 26"/>
          <p:cNvSpPr>
            <a:spLocks noChangeAspect="1" noChangeArrowheads="1"/>
          </p:cNvSpPr>
          <p:nvPr/>
        </p:nvSpPr>
        <p:spPr bwMode="auto">
          <a:xfrm>
            <a:off x="2187983" y="2889740"/>
            <a:ext cx="146050" cy="104775"/>
          </a:xfrm>
          <a:prstGeom prst="star5">
            <a:avLst/>
          </a:prstGeom>
          <a:solidFill>
            <a:srgbClr val="344866"/>
          </a:solidFill>
          <a:ln w="9525" algn="ctr">
            <a:no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45" name="AutoShape 33"/>
          <p:cNvSpPr>
            <a:spLocks noChangeAspect="1" noChangeArrowheads="1"/>
          </p:cNvSpPr>
          <p:nvPr/>
        </p:nvSpPr>
        <p:spPr bwMode="auto">
          <a:xfrm>
            <a:off x="3407136" y="3714089"/>
            <a:ext cx="146050" cy="104775"/>
          </a:xfrm>
          <a:prstGeom prst="star5">
            <a:avLst/>
          </a:prstGeom>
          <a:solidFill>
            <a:srgbClr val="344866"/>
          </a:solidFill>
          <a:ln w="9525" algn="ctr">
            <a:no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46" name="AutoShape 33"/>
          <p:cNvSpPr>
            <a:spLocks noChangeAspect="1" noChangeArrowheads="1"/>
          </p:cNvSpPr>
          <p:nvPr/>
        </p:nvSpPr>
        <p:spPr bwMode="auto">
          <a:xfrm>
            <a:off x="2933830" y="4256090"/>
            <a:ext cx="146050" cy="104775"/>
          </a:xfrm>
          <a:prstGeom prst="star5">
            <a:avLst/>
          </a:prstGeom>
          <a:solidFill>
            <a:srgbClr val="344866"/>
          </a:solidFill>
          <a:ln w="9525" algn="ctr">
            <a:no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47" name="AutoShape 33"/>
          <p:cNvSpPr>
            <a:spLocks noChangeAspect="1" noChangeArrowheads="1"/>
          </p:cNvSpPr>
          <p:nvPr/>
        </p:nvSpPr>
        <p:spPr bwMode="auto">
          <a:xfrm>
            <a:off x="3411117" y="3679454"/>
            <a:ext cx="146050" cy="104775"/>
          </a:xfrm>
          <a:prstGeom prst="star5">
            <a:avLst/>
          </a:prstGeom>
          <a:solidFill>
            <a:srgbClr val="344866"/>
          </a:solidFill>
          <a:ln w="9525" algn="ctr">
            <a:no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48" name="AutoShape 36"/>
          <p:cNvSpPr>
            <a:spLocks noChangeAspect="1" noChangeArrowheads="1"/>
          </p:cNvSpPr>
          <p:nvPr/>
        </p:nvSpPr>
        <p:spPr bwMode="auto">
          <a:xfrm>
            <a:off x="8095705" y="3766474"/>
            <a:ext cx="146050" cy="104775"/>
          </a:xfrm>
          <a:prstGeom prst="star5">
            <a:avLst/>
          </a:prstGeom>
          <a:solidFill>
            <a:srgbClr val="344866"/>
          </a:solidFill>
          <a:ln w="9525" algn="ctr">
            <a:no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49" name="AutoShape 36"/>
          <p:cNvSpPr>
            <a:spLocks noChangeAspect="1" noChangeArrowheads="1"/>
          </p:cNvSpPr>
          <p:nvPr/>
        </p:nvSpPr>
        <p:spPr bwMode="auto">
          <a:xfrm>
            <a:off x="7004064" y="3336617"/>
            <a:ext cx="146050" cy="104775"/>
          </a:xfrm>
          <a:prstGeom prst="star5">
            <a:avLst/>
          </a:prstGeom>
          <a:solidFill>
            <a:srgbClr val="344866"/>
          </a:solidFill>
          <a:ln w="9525" algn="ctr">
            <a:no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50" name="AutoShape 52"/>
          <p:cNvSpPr>
            <a:spLocks noChangeAspect="1" noChangeArrowheads="1"/>
          </p:cNvSpPr>
          <p:nvPr/>
        </p:nvSpPr>
        <p:spPr bwMode="auto">
          <a:xfrm>
            <a:off x="2495803" y="3019199"/>
            <a:ext cx="146050" cy="104775"/>
          </a:xfrm>
          <a:prstGeom prst="star5">
            <a:avLst/>
          </a:prstGeom>
          <a:solidFill>
            <a:schemeClr val="bg1">
              <a:lumMod val="50000"/>
            </a:schemeClr>
          </a:solidFill>
          <a:ln w="9525" algn="ctr">
            <a:solidFill>
              <a:schemeClr val="bg1">
                <a:lumMod val="50000"/>
              </a:schemeClr>
            </a:solidFill>
            <a:miter lim="800000"/>
            <a:headEnd/>
            <a:tailEnd/>
          </a:ln>
          <a:effectLst/>
        </p:spPr>
        <p:txBody>
          <a:bodyPr wrap="none" anchor="ctr"/>
          <a:lstStyle/>
          <a:p>
            <a:pPr algn="ctr"/>
            <a:endParaRPr lang="en-GB" sz="2000" dirty="0">
              <a:solidFill>
                <a:srgbClr val="FF0000"/>
              </a:solidFill>
              <a:latin typeface="Times" pitchFamily="18" charset="0"/>
            </a:endParaRPr>
          </a:p>
        </p:txBody>
      </p:sp>
      <p:sp>
        <p:nvSpPr>
          <p:cNvPr id="51" name="AutoShape 52"/>
          <p:cNvSpPr>
            <a:spLocks noChangeAspect="1" noChangeArrowheads="1"/>
          </p:cNvSpPr>
          <p:nvPr/>
        </p:nvSpPr>
        <p:spPr bwMode="auto">
          <a:xfrm>
            <a:off x="3265067" y="3783853"/>
            <a:ext cx="146050" cy="104775"/>
          </a:xfrm>
          <a:prstGeom prst="star5">
            <a:avLst/>
          </a:prstGeom>
          <a:solidFill>
            <a:schemeClr val="bg1">
              <a:lumMod val="50000"/>
            </a:schemeClr>
          </a:solidFill>
          <a:ln w="9525" algn="ctr">
            <a:solidFill>
              <a:schemeClr val="bg1">
                <a:lumMod val="50000"/>
              </a:schemeClr>
            </a:solidFill>
            <a:miter lim="800000"/>
            <a:headEnd/>
            <a:tailEnd/>
          </a:ln>
          <a:effectLst/>
        </p:spPr>
        <p:txBody>
          <a:bodyPr wrap="none" anchor="ctr"/>
          <a:lstStyle/>
          <a:p>
            <a:pPr algn="ctr"/>
            <a:endParaRPr lang="en-GB" sz="2000" dirty="0">
              <a:solidFill>
                <a:srgbClr val="FF0000"/>
              </a:solidFill>
              <a:latin typeface="Times" pitchFamily="18" charset="0"/>
            </a:endParaRPr>
          </a:p>
        </p:txBody>
      </p:sp>
      <p:sp>
        <p:nvSpPr>
          <p:cNvPr id="52" name="AutoShape 37"/>
          <p:cNvSpPr>
            <a:spLocks noChangeAspect="1" noChangeArrowheads="1"/>
          </p:cNvSpPr>
          <p:nvPr/>
        </p:nvSpPr>
        <p:spPr bwMode="auto">
          <a:xfrm>
            <a:off x="5073817" y="3789746"/>
            <a:ext cx="146050" cy="104775"/>
          </a:xfrm>
          <a:prstGeom prst="star5">
            <a:avLst/>
          </a:prstGeom>
          <a:solidFill>
            <a:srgbClr val="344866"/>
          </a:solidFill>
          <a:ln w="9525" algn="ctr">
            <a:no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53" name="AutoShape 37"/>
          <p:cNvSpPr>
            <a:spLocks noChangeAspect="1" noChangeArrowheads="1"/>
          </p:cNvSpPr>
          <p:nvPr/>
        </p:nvSpPr>
        <p:spPr bwMode="auto">
          <a:xfrm>
            <a:off x="5146842" y="2742608"/>
            <a:ext cx="146050" cy="104775"/>
          </a:xfrm>
          <a:prstGeom prst="star5">
            <a:avLst/>
          </a:prstGeom>
          <a:solidFill>
            <a:srgbClr val="344866"/>
          </a:solidFill>
          <a:ln w="9525" algn="ctr">
            <a:no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54" name="AutoShape 37"/>
          <p:cNvSpPr>
            <a:spLocks noChangeAspect="1" noChangeArrowheads="1"/>
          </p:cNvSpPr>
          <p:nvPr/>
        </p:nvSpPr>
        <p:spPr bwMode="auto">
          <a:xfrm>
            <a:off x="4545424" y="2719784"/>
            <a:ext cx="146050" cy="104775"/>
          </a:xfrm>
          <a:prstGeom prst="star5">
            <a:avLst/>
          </a:prstGeom>
          <a:solidFill>
            <a:srgbClr val="344866"/>
          </a:solidFill>
          <a:ln w="9525" algn="ctr">
            <a:no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55" name="AutoShape 37"/>
          <p:cNvSpPr>
            <a:spLocks noChangeAspect="1" noChangeArrowheads="1"/>
          </p:cNvSpPr>
          <p:nvPr/>
        </p:nvSpPr>
        <p:spPr bwMode="auto">
          <a:xfrm>
            <a:off x="4229735" y="2483618"/>
            <a:ext cx="146050" cy="104775"/>
          </a:xfrm>
          <a:prstGeom prst="star5">
            <a:avLst/>
          </a:prstGeom>
          <a:solidFill>
            <a:srgbClr val="344866"/>
          </a:solidFill>
          <a:ln w="9525" algn="ctr">
            <a:no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56" name="AutoShape 37"/>
          <p:cNvSpPr>
            <a:spLocks noChangeAspect="1" noChangeArrowheads="1"/>
          </p:cNvSpPr>
          <p:nvPr/>
        </p:nvSpPr>
        <p:spPr bwMode="auto">
          <a:xfrm>
            <a:off x="4617778" y="2444675"/>
            <a:ext cx="146050" cy="104775"/>
          </a:xfrm>
          <a:prstGeom prst="star5">
            <a:avLst/>
          </a:prstGeom>
          <a:solidFill>
            <a:srgbClr val="344866"/>
          </a:solidFill>
          <a:ln w="9525" algn="ctr">
            <a:no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57" name="AutoShape 37"/>
          <p:cNvSpPr>
            <a:spLocks noChangeAspect="1" noChangeArrowheads="1"/>
          </p:cNvSpPr>
          <p:nvPr/>
        </p:nvSpPr>
        <p:spPr bwMode="auto">
          <a:xfrm>
            <a:off x="4755550" y="2316947"/>
            <a:ext cx="146050" cy="104775"/>
          </a:xfrm>
          <a:prstGeom prst="star5">
            <a:avLst/>
          </a:prstGeom>
          <a:solidFill>
            <a:srgbClr val="344866"/>
          </a:solidFill>
          <a:ln w="9525" algn="ctr">
            <a:no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58" name="AutoShape 37"/>
          <p:cNvSpPr>
            <a:spLocks noChangeAspect="1" noChangeArrowheads="1"/>
          </p:cNvSpPr>
          <p:nvPr/>
        </p:nvSpPr>
        <p:spPr bwMode="auto">
          <a:xfrm>
            <a:off x="4238442" y="2392175"/>
            <a:ext cx="146050" cy="104775"/>
          </a:xfrm>
          <a:prstGeom prst="star5">
            <a:avLst/>
          </a:prstGeom>
          <a:solidFill>
            <a:srgbClr val="344866"/>
          </a:solidFill>
          <a:ln w="9525" algn="ctr">
            <a:no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59" name="AutoShape 37"/>
          <p:cNvSpPr>
            <a:spLocks noChangeAspect="1" noChangeArrowheads="1"/>
          </p:cNvSpPr>
          <p:nvPr/>
        </p:nvSpPr>
        <p:spPr bwMode="auto">
          <a:xfrm>
            <a:off x="4860501" y="2383736"/>
            <a:ext cx="146050" cy="104775"/>
          </a:xfrm>
          <a:prstGeom prst="star5">
            <a:avLst/>
          </a:prstGeom>
          <a:solidFill>
            <a:srgbClr val="344866"/>
          </a:solidFill>
          <a:ln w="9525" algn="ctr">
            <a:no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60" name="AutoShape 37"/>
          <p:cNvSpPr>
            <a:spLocks noChangeAspect="1" noChangeArrowheads="1"/>
          </p:cNvSpPr>
          <p:nvPr/>
        </p:nvSpPr>
        <p:spPr bwMode="auto">
          <a:xfrm>
            <a:off x="4428172" y="2824559"/>
            <a:ext cx="146050" cy="104775"/>
          </a:xfrm>
          <a:prstGeom prst="star5">
            <a:avLst/>
          </a:prstGeom>
          <a:solidFill>
            <a:srgbClr val="344866"/>
          </a:solidFill>
          <a:ln w="9525" algn="ctr">
            <a:no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61" name="AutoShape 37"/>
          <p:cNvSpPr>
            <a:spLocks noChangeAspect="1" noChangeArrowheads="1"/>
          </p:cNvSpPr>
          <p:nvPr/>
        </p:nvSpPr>
        <p:spPr bwMode="auto">
          <a:xfrm>
            <a:off x="4368872" y="2553566"/>
            <a:ext cx="146050" cy="104775"/>
          </a:xfrm>
          <a:prstGeom prst="star5">
            <a:avLst/>
          </a:prstGeom>
          <a:solidFill>
            <a:srgbClr val="344866"/>
          </a:solidFill>
          <a:ln w="9525" algn="ctr">
            <a:no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62" name="AutoShape 37"/>
          <p:cNvSpPr>
            <a:spLocks noChangeAspect="1" noChangeArrowheads="1"/>
          </p:cNvSpPr>
          <p:nvPr/>
        </p:nvSpPr>
        <p:spPr bwMode="auto">
          <a:xfrm>
            <a:off x="5006551" y="2448791"/>
            <a:ext cx="146050" cy="104775"/>
          </a:xfrm>
          <a:prstGeom prst="star5">
            <a:avLst/>
          </a:prstGeom>
          <a:solidFill>
            <a:srgbClr val="344866"/>
          </a:solidFill>
          <a:ln w="9525" algn="ctr">
            <a:no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63" name="AutoShape 37"/>
          <p:cNvSpPr>
            <a:spLocks noChangeAspect="1" noChangeArrowheads="1"/>
          </p:cNvSpPr>
          <p:nvPr/>
        </p:nvSpPr>
        <p:spPr bwMode="auto">
          <a:xfrm>
            <a:off x="4552870" y="2302850"/>
            <a:ext cx="146050" cy="104775"/>
          </a:xfrm>
          <a:prstGeom prst="star5">
            <a:avLst/>
          </a:prstGeom>
          <a:solidFill>
            <a:srgbClr val="344866"/>
          </a:solidFill>
          <a:ln w="9525" algn="ctr">
            <a:no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64" name="AutoShape 37"/>
          <p:cNvSpPr>
            <a:spLocks noChangeAspect="1" noChangeArrowheads="1"/>
          </p:cNvSpPr>
          <p:nvPr/>
        </p:nvSpPr>
        <p:spPr bwMode="auto">
          <a:xfrm>
            <a:off x="4927767" y="2339900"/>
            <a:ext cx="146050" cy="104775"/>
          </a:xfrm>
          <a:prstGeom prst="star5">
            <a:avLst/>
          </a:prstGeom>
          <a:solidFill>
            <a:srgbClr val="344866"/>
          </a:solidFill>
          <a:ln w="9525" algn="ctr">
            <a:no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65" name="AutoShape 37"/>
          <p:cNvSpPr>
            <a:spLocks noChangeAspect="1" noChangeArrowheads="1"/>
          </p:cNvSpPr>
          <p:nvPr/>
        </p:nvSpPr>
        <p:spPr bwMode="auto">
          <a:xfrm>
            <a:off x="4514922" y="2454743"/>
            <a:ext cx="146050" cy="104775"/>
          </a:xfrm>
          <a:prstGeom prst="star5">
            <a:avLst/>
          </a:prstGeom>
          <a:solidFill>
            <a:srgbClr val="344866"/>
          </a:solidFill>
          <a:ln w="9525" algn="ctr">
            <a:no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66" name="AutoShape 37"/>
          <p:cNvSpPr>
            <a:spLocks noChangeAspect="1" noChangeArrowheads="1"/>
          </p:cNvSpPr>
          <p:nvPr/>
        </p:nvSpPr>
        <p:spPr bwMode="auto">
          <a:xfrm>
            <a:off x="4225379" y="2627309"/>
            <a:ext cx="146050" cy="104775"/>
          </a:xfrm>
          <a:prstGeom prst="star5">
            <a:avLst/>
          </a:prstGeom>
          <a:solidFill>
            <a:srgbClr val="344866"/>
          </a:solidFill>
          <a:ln w="9525" algn="ctr">
            <a:no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67" name="Text Box 28"/>
          <p:cNvSpPr txBox="1">
            <a:spLocks noChangeArrowheads="1"/>
          </p:cNvSpPr>
          <p:nvPr/>
        </p:nvSpPr>
        <p:spPr bwMode="auto">
          <a:xfrm>
            <a:off x="727071" y="4334362"/>
            <a:ext cx="3444208" cy="369332"/>
          </a:xfrm>
          <a:prstGeom prst="rect">
            <a:avLst/>
          </a:prstGeom>
          <a:noFill/>
          <a:ln w="9525" algn="ctr">
            <a:noFill/>
            <a:miter lim="800000"/>
            <a:headEnd/>
            <a:tailEnd/>
          </a:ln>
        </p:spPr>
        <p:txBody>
          <a:bodyPr wrap="square">
            <a:spAutoFit/>
          </a:bodyPr>
          <a:lstStyle/>
          <a:p>
            <a:pPr>
              <a:buClr>
                <a:srgbClr val="008CCC"/>
              </a:buClr>
            </a:pPr>
            <a:r>
              <a:rPr lang="en-US" sz="1800" b="1" dirty="0" smtClean="0">
                <a:solidFill>
                  <a:srgbClr val="000000"/>
                </a:solidFill>
                <a:latin typeface="Museo Sans For Dell"/>
              </a:rPr>
              <a:t>5 ERGs; 18 chapters</a:t>
            </a:r>
          </a:p>
        </p:txBody>
      </p:sp>
      <p:sp>
        <p:nvSpPr>
          <p:cNvPr id="68" name="Text Box 28"/>
          <p:cNvSpPr txBox="1">
            <a:spLocks noChangeArrowheads="1"/>
          </p:cNvSpPr>
          <p:nvPr/>
        </p:nvSpPr>
        <p:spPr bwMode="auto">
          <a:xfrm>
            <a:off x="5795057" y="4331507"/>
            <a:ext cx="3107643" cy="584775"/>
          </a:xfrm>
          <a:prstGeom prst="rect">
            <a:avLst/>
          </a:prstGeom>
          <a:noFill/>
          <a:ln w="9525" algn="ctr">
            <a:noFill/>
            <a:miter lim="800000"/>
            <a:headEnd/>
            <a:tailEnd/>
          </a:ln>
        </p:spPr>
        <p:txBody>
          <a:bodyPr wrap="square">
            <a:spAutoFit/>
          </a:bodyPr>
          <a:lstStyle/>
          <a:p>
            <a:pPr>
              <a:buClr>
                <a:srgbClr val="008CCC"/>
              </a:buClr>
            </a:pPr>
            <a:r>
              <a:rPr lang="en-US" sz="1800" b="1" dirty="0" smtClean="0">
                <a:solidFill>
                  <a:srgbClr val="000000"/>
                </a:solidFill>
                <a:latin typeface="Museo Sans For Dell"/>
              </a:rPr>
              <a:t>4 ERGs; 24 chapters</a:t>
            </a:r>
          </a:p>
          <a:p>
            <a:pPr marL="171450" indent="-171450">
              <a:buClr>
                <a:srgbClr val="008CCC"/>
              </a:buClr>
              <a:buFont typeface="Arial" pitchFamily="34" charset="0"/>
              <a:buChar char="•"/>
            </a:pPr>
            <a:endParaRPr lang="en-US" sz="1400" b="1" dirty="0">
              <a:solidFill>
                <a:srgbClr val="000000"/>
              </a:solidFill>
              <a:latin typeface="Museo Sans For Dell"/>
            </a:endParaRPr>
          </a:p>
        </p:txBody>
      </p:sp>
      <p:sp>
        <p:nvSpPr>
          <p:cNvPr id="74" name="AutoShape 52"/>
          <p:cNvSpPr>
            <a:spLocks noChangeAspect="1" noChangeArrowheads="1"/>
          </p:cNvSpPr>
          <p:nvPr/>
        </p:nvSpPr>
        <p:spPr bwMode="auto">
          <a:xfrm>
            <a:off x="6429120" y="2968844"/>
            <a:ext cx="146050" cy="104775"/>
          </a:xfrm>
          <a:prstGeom prst="star5">
            <a:avLst/>
          </a:prstGeom>
          <a:solidFill>
            <a:schemeClr val="bg1">
              <a:lumMod val="75000"/>
            </a:schemeClr>
          </a:solidFill>
          <a:ln w="9525" algn="ctr">
            <a:solidFill>
              <a:schemeClr val="bg1">
                <a:lumMod val="75000"/>
              </a:schemeClr>
            </a:solid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76" name="AutoShape 52"/>
          <p:cNvSpPr>
            <a:spLocks noChangeAspect="1" noChangeArrowheads="1"/>
          </p:cNvSpPr>
          <p:nvPr/>
        </p:nvSpPr>
        <p:spPr bwMode="auto">
          <a:xfrm>
            <a:off x="6850965" y="2963255"/>
            <a:ext cx="146050" cy="104775"/>
          </a:xfrm>
          <a:prstGeom prst="star5">
            <a:avLst/>
          </a:prstGeom>
          <a:solidFill>
            <a:schemeClr val="bg1">
              <a:lumMod val="75000"/>
            </a:schemeClr>
          </a:solidFill>
          <a:ln w="9525" algn="ctr">
            <a:solidFill>
              <a:schemeClr val="bg1">
                <a:lumMod val="75000"/>
              </a:schemeClr>
            </a:solid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78" name="AutoShape 52"/>
          <p:cNvSpPr>
            <a:spLocks noChangeAspect="1" noChangeArrowheads="1"/>
          </p:cNvSpPr>
          <p:nvPr/>
        </p:nvSpPr>
        <p:spPr bwMode="auto">
          <a:xfrm>
            <a:off x="7342605" y="2760575"/>
            <a:ext cx="146050" cy="104775"/>
          </a:xfrm>
          <a:prstGeom prst="star5">
            <a:avLst/>
          </a:prstGeom>
          <a:solidFill>
            <a:schemeClr val="bg1">
              <a:lumMod val="75000"/>
            </a:schemeClr>
          </a:solidFill>
          <a:ln w="9525" algn="ctr">
            <a:solidFill>
              <a:schemeClr val="bg1">
                <a:lumMod val="75000"/>
              </a:schemeClr>
            </a:solid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80" name="AutoShape 52"/>
          <p:cNvSpPr>
            <a:spLocks noChangeAspect="1" noChangeArrowheads="1"/>
          </p:cNvSpPr>
          <p:nvPr/>
        </p:nvSpPr>
        <p:spPr bwMode="auto">
          <a:xfrm>
            <a:off x="7636138" y="2339744"/>
            <a:ext cx="146050" cy="104775"/>
          </a:xfrm>
          <a:prstGeom prst="star5">
            <a:avLst/>
          </a:prstGeom>
          <a:solidFill>
            <a:schemeClr val="bg1">
              <a:lumMod val="75000"/>
            </a:schemeClr>
          </a:solidFill>
          <a:ln w="9525" algn="ctr">
            <a:solidFill>
              <a:schemeClr val="bg1">
                <a:lumMod val="75000"/>
              </a:schemeClr>
            </a:solid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82" name="AutoShape 52"/>
          <p:cNvSpPr>
            <a:spLocks noChangeAspect="1" noChangeArrowheads="1"/>
          </p:cNvSpPr>
          <p:nvPr/>
        </p:nvSpPr>
        <p:spPr bwMode="auto">
          <a:xfrm>
            <a:off x="2199782" y="2820323"/>
            <a:ext cx="146050" cy="104775"/>
          </a:xfrm>
          <a:prstGeom prst="star5">
            <a:avLst/>
          </a:prstGeom>
          <a:solidFill>
            <a:schemeClr val="bg1">
              <a:lumMod val="50000"/>
            </a:schemeClr>
          </a:solidFill>
          <a:ln w="9525" algn="ctr">
            <a:solidFill>
              <a:schemeClr val="bg1">
                <a:lumMod val="50000"/>
              </a:schemeClr>
            </a:solidFill>
            <a:miter lim="800000"/>
            <a:headEnd/>
            <a:tailEnd/>
          </a:ln>
          <a:effectLst/>
        </p:spPr>
        <p:txBody>
          <a:bodyPr wrap="none" anchor="ctr"/>
          <a:lstStyle/>
          <a:p>
            <a:pPr algn="ctr"/>
            <a:endParaRPr lang="en-GB" sz="2000" dirty="0">
              <a:solidFill>
                <a:srgbClr val="FF0000"/>
              </a:solidFill>
              <a:latin typeface="Times" pitchFamily="18" charset="0"/>
            </a:endParaRPr>
          </a:p>
        </p:txBody>
      </p:sp>
      <p:sp>
        <p:nvSpPr>
          <p:cNvPr id="83" name="AutoShape 52"/>
          <p:cNvSpPr>
            <a:spLocks noChangeAspect="1" noChangeArrowheads="1"/>
          </p:cNvSpPr>
          <p:nvPr/>
        </p:nvSpPr>
        <p:spPr bwMode="auto">
          <a:xfrm>
            <a:off x="2918064" y="2389181"/>
            <a:ext cx="146050" cy="104775"/>
          </a:xfrm>
          <a:prstGeom prst="star5">
            <a:avLst/>
          </a:prstGeom>
          <a:solidFill>
            <a:schemeClr val="bg1">
              <a:lumMod val="50000"/>
            </a:schemeClr>
          </a:solidFill>
          <a:ln w="9525" algn="ctr">
            <a:solidFill>
              <a:schemeClr val="bg1">
                <a:lumMod val="50000"/>
              </a:schemeClr>
            </a:solid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84" name="AutoShape 36"/>
          <p:cNvSpPr>
            <a:spLocks noChangeAspect="1" noChangeArrowheads="1"/>
          </p:cNvSpPr>
          <p:nvPr/>
        </p:nvSpPr>
        <p:spPr bwMode="auto">
          <a:xfrm>
            <a:off x="8009195" y="3737357"/>
            <a:ext cx="146050" cy="104775"/>
          </a:xfrm>
          <a:prstGeom prst="star5">
            <a:avLst/>
          </a:prstGeom>
          <a:solidFill>
            <a:srgbClr val="344866"/>
          </a:solidFill>
          <a:ln w="9525" algn="ctr">
            <a:noFill/>
            <a:miter lim="800000"/>
            <a:headEnd/>
            <a:tailEnd/>
          </a:ln>
          <a:effectLst/>
        </p:spPr>
        <p:txBody>
          <a:bodyPr wrap="none" anchor="ctr"/>
          <a:lstStyle/>
          <a:p>
            <a:pPr algn="ctr"/>
            <a:endParaRPr lang="en-GB" sz="2000" dirty="0">
              <a:solidFill>
                <a:srgbClr val="FF0000"/>
              </a:solidFill>
              <a:latin typeface="Times" pitchFamily="18" charset="0"/>
            </a:endParaRPr>
          </a:p>
        </p:txBody>
      </p:sp>
      <p:sp>
        <p:nvSpPr>
          <p:cNvPr id="87" name="AutoShape 46"/>
          <p:cNvSpPr>
            <a:spLocks noChangeAspect="1" noChangeArrowheads="1"/>
          </p:cNvSpPr>
          <p:nvPr/>
        </p:nvSpPr>
        <p:spPr bwMode="auto">
          <a:xfrm>
            <a:off x="7949655" y="3835871"/>
            <a:ext cx="146050" cy="104775"/>
          </a:xfrm>
          <a:prstGeom prst="star5">
            <a:avLst/>
          </a:prstGeom>
          <a:solidFill>
            <a:schemeClr val="bg1">
              <a:lumMod val="50000"/>
            </a:schemeClr>
          </a:solidFill>
          <a:ln w="9525" algn="ctr">
            <a:solidFill>
              <a:schemeClr val="bg1">
                <a:lumMod val="50000"/>
              </a:schemeClr>
            </a:solid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88" name="AutoShape 26"/>
          <p:cNvSpPr>
            <a:spLocks noChangeAspect="1" noChangeArrowheads="1"/>
          </p:cNvSpPr>
          <p:nvPr/>
        </p:nvSpPr>
        <p:spPr bwMode="auto">
          <a:xfrm>
            <a:off x="2934178" y="3231842"/>
            <a:ext cx="146050" cy="104775"/>
          </a:xfrm>
          <a:prstGeom prst="star5">
            <a:avLst/>
          </a:prstGeom>
          <a:solidFill>
            <a:srgbClr val="344866"/>
          </a:solidFill>
          <a:ln w="9525" algn="ctr">
            <a:no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89" name="AutoShape 26"/>
          <p:cNvSpPr>
            <a:spLocks noChangeAspect="1" noChangeArrowheads="1"/>
          </p:cNvSpPr>
          <p:nvPr/>
        </p:nvSpPr>
        <p:spPr bwMode="auto">
          <a:xfrm>
            <a:off x="2845233" y="3949505"/>
            <a:ext cx="146050" cy="104775"/>
          </a:xfrm>
          <a:prstGeom prst="star5">
            <a:avLst/>
          </a:prstGeom>
          <a:solidFill>
            <a:srgbClr val="344866"/>
          </a:solidFill>
          <a:ln w="9525" algn="ctr">
            <a:no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96" name="AutoShape 52"/>
          <p:cNvSpPr>
            <a:spLocks noChangeAspect="1" noChangeArrowheads="1"/>
          </p:cNvSpPr>
          <p:nvPr/>
        </p:nvSpPr>
        <p:spPr bwMode="auto">
          <a:xfrm>
            <a:off x="7342605" y="2588117"/>
            <a:ext cx="146050" cy="104775"/>
          </a:xfrm>
          <a:prstGeom prst="star5">
            <a:avLst/>
          </a:prstGeom>
          <a:solidFill>
            <a:schemeClr val="bg1">
              <a:lumMod val="75000"/>
            </a:schemeClr>
          </a:solidFill>
          <a:ln w="9525" algn="ctr">
            <a:solidFill>
              <a:schemeClr val="bg1">
                <a:lumMod val="75000"/>
              </a:schemeClr>
            </a:solid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97" name="AutoShape 52"/>
          <p:cNvSpPr>
            <a:spLocks noChangeAspect="1" noChangeArrowheads="1"/>
          </p:cNvSpPr>
          <p:nvPr/>
        </p:nvSpPr>
        <p:spPr bwMode="auto">
          <a:xfrm>
            <a:off x="7563113" y="2454743"/>
            <a:ext cx="146050" cy="104775"/>
          </a:xfrm>
          <a:prstGeom prst="star5">
            <a:avLst/>
          </a:prstGeom>
          <a:solidFill>
            <a:schemeClr val="bg1">
              <a:lumMod val="75000"/>
            </a:schemeClr>
          </a:solidFill>
          <a:ln w="9525" algn="ctr">
            <a:solidFill>
              <a:schemeClr val="bg1">
                <a:lumMod val="75000"/>
              </a:schemeClr>
            </a:solid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98" name="AutoShape 52"/>
          <p:cNvSpPr>
            <a:spLocks noChangeAspect="1" noChangeArrowheads="1"/>
          </p:cNvSpPr>
          <p:nvPr/>
        </p:nvSpPr>
        <p:spPr bwMode="auto">
          <a:xfrm>
            <a:off x="7210866" y="2840420"/>
            <a:ext cx="146050" cy="104775"/>
          </a:xfrm>
          <a:prstGeom prst="star5">
            <a:avLst/>
          </a:prstGeom>
          <a:solidFill>
            <a:schemeClr val="bg1">
              <a:lumMod val="75000"/>
            </a:schemeClr>
          </a:solidFill>
          <a:ln w="9525" algn="ctr">
            <a:solidFill>
              <a:schemeClr val="bg1">
                <a:lumMod val="75000"/>
              </a:schemeClr>
            </a:solid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99" name="AutoShape 52"/>
          <p:cNvSpPr>
            <a:spLocks noChangeAspect="1" noChangeArrowheads="1"/>
          </p:cNvSpPr>
          <p:nvPr/>
        </p:nvSpPr>
        <p:spPr bwMode="auto">
          <a:xfrm>
            <a:off x="6923990" y="3216101"/>
            <a:ext cx="146050" cy="104775"/>
          </a:xfrm>
          <a:prstGeom prst="star5">
            <a:avLst/>
          </a:prstGeom>
          <a:solidFill>
            <a:schemeClr val="bg1">
              <a:lumMod val="75000"/>
            </a:schemeClr>
          </a:solidFill>
          <a:ln w="9525" algn="ctr">
            <a:solidFill>
              <a:schemeClr val="bg1">
                <a:lumMod val="75000"/>
              </a:schemeClr>
            </a:solid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102" name="AutoShape 37"/>
          <p:cNvSpPr>
            <a:spLocks noChangeAspect="1" noChangeArrowheads="1"/>
          </p:cNvSpPr>
          <p:nvPr/>
        </p:nvSpPr>
        <p:spPr bwMode="auto">
          <a:xfrm>
            <a:off x="5139428" y="2227541"/>
            <a:ext cx="146050" cy="104775"/>
          </a:xfrm>
          <a:prstGeom prst="star5">
            <a:avLst/>
          </a:prstGeom>
          <a:solidFill>
            <a:srgbClr val="344866"/>
          </a:solidFill>
          <a:ln w="9525" algn="ctr">
            <a:no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106" name="AutoShape 27"/>
          <p:cNvSpPr>
            <a:spLocks noChangeAspect="1" noChangeArrowheads="1"/>
          </p:cNvSpPr>
          <p:nvPr/>
        </p:nvSpPr>
        <p:spPr bwMode="auto">
          <a:xfrm>
            <a:off x="5146842" y="1874639"/>
            <a:ext cx="146050" cy="104775"/>
          </a:xfrm>
          <a:prstGeom prst="star5">
            <a:avLst/>
          </a:prstGeom>
          <a:solidFill>
            <a:srgbClr val="344866"/>
          </a:solidFill>
          <a:ln w="9525" algn="ctr">
            <a:no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107" name="AutoShape 27"/>
          <p:cNvSpPr>
            <a:spLocks noChangeAspect="1" noChangeArrowheads="1"/>
          </p:cNvSpPr>
          <p:nvPr/>
        </p:nvSpPr>
        <p:spPr bwMode="auto">
          <a:xfrm flipH="1">
            <a:off x="4923642" y="2003412"/>
            <a:ext cx="167831" cy="120401"/>
          </a:xfrm>
          <a:prstGeom prst="star5">
            <a:avLst/>
          </a:prstGeom>
          <a:solidFill>
            <a:srgbClr val="344866"/>
          </a:solidFill>
          <a:ln w="9525" algn="ctr">
            <a:no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108" name="AutoShape 27"/>
          <p:cNvSpPr>
            <a:spLocks noChangeAspect="1" noChangeArrowheads="1"/>
          </p:cNvSpPr>
          <p:nvPr/>
        </p:nvSpPr>
        <p:spPr bwMode="auto">
          <a:xfrm>
            <a:off x="4828575" y="2063597"/>
            <a:ext cx="146050" cy="104775"/>
          </a:xfrm>
          <a:prstGeom prst="star5">
            <a:avLst/>
          </a:prstGeom>
          <a:solidFill>
            <a:srgbClr val="344866"/>
          </a:solidFill>
          <a:ln w="9525" algn="ctr">
            <a:no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109" name="AutoShape 27"/>
          <p:cNvSpPr>
            <a:spLocks noChangeAspect="1" noChangeArrowheads="1"/>
          </p:cNvSpPr>
          <p:nvPr/>
        </p:nvSpPr>
        <p:spPr bwMode="auto">
          <a:xfrm>
            <a:off x="4278254" y="2250113"/>
            <a:ext cx="146050" cy="104775"/>
          </a:xfrm>
          <a:prstGeom prst="star5">
            <a:avLst/>
          </a:prstGeom>
          <a:solidFill>
            <a:srgbClr val="344866"/>
          </a:solidFill>
          <a:ln w="9525" algn="ctr">
            <a:no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110" name="AutoShape 27"/>
          <p:cNvSpPr>
            <a:spLocks noChangeAspect="1" noChangeArrowheads="1"/>
          </p:cNvSpPr>
          <p:nvPr/>
        </p:nvSpPr>
        <p:spPr bwMode="auto">
          <a:xfrm>
            <a:off x="4480892" y="2339900"/>
            <a:ext cx="146050" cy="104775"/>
          </a:xfrm>
          <a:prstGeom prst="star5">
            <a:avLst/>
          </a:prstGeom>
          <a:solidFill>
            <a:srgbClr val="344866"/>
          </a:solidFill>
          <a:ln w="9525" algn="ctr">
            <a:no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111" name="AutoShape 27"/>
          <p:cNvSpPr>
            <a:spLocks noChangeAspect="1" noChangeArrowheads="1"/>
          </p:cNvSpPr>
          <p:nvPr/>
        </p:nvSpPr>
        <p:spPr bwMode="auto">
          <a:xfrm>
            <a:off x="4640932" y="2380742"/>
            <a:ext cx="146050" cy="104775"/>
          </a:xfrm>
          <a:prstGeom prst="star5">
            <a:avLst/>
          </a:prstGeom>
          <a:solidFill>
            <a:srgbClr val="344866"/>
          </a:solidFill>
          <a:ln w="9525" algn="ctr">
            <a:no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112" name="AutoShape 27"/>
          <p:cNvSpPr>
            <a:spLocks noChangeAspect="1" noChangeArrowheads="1"/>
          </p:cNvSpPr>
          <p:nvPr/>
        </p:nvSpPr>
        <p:spPr bwMode="auto">
          <a:xfrm>
            <a:off x="5294363" y="2063482"/>
            <a:ext cx="146050" cy="104775"/>
          </a:xfrm>
          <a:prstGeom prst="star5">
            <a:avLst/>
          </a:prstGeom>
          <a:solidFill>
            <a:srgbClr val="344866"/>
          </a:solidFill>
          <a:ln w="9525" algn="ctr">
            <a:no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113" name="AutoShape 27"/>
          <p:cNvSpPr>
            <a:spLocks noChangeAspect="1" noChangeArrowheads="1"/>
          </p:cNvSpPr>
          <p:nvPr/>
        </p:nvSpPr>
        <p:spPr bwMode="auto">
          <a:xfrm>
            <a:off x="5908166" y="2122766"/>
            <a:ext cx="146050" cy="104775"/>
          </a:xfrm>
          <a:prstGeom prst="star5">
            <a:avLst/>
          </a:prstGeom>
          <a:solidFill>
            <a:srgbClr val="344866"/>
          </a:solidFill>
          <a:ln w="9525" algn="ctr">
            <a:noFill/>
            <a:miter lim="800000"/>
            <a:headEnd/>
            <a:tailEnd/>
          </a:ln>
          <a:effectLst/>
        </p:spPr>
        <p:txBody>
          <a:bodyPr wrap="none" anchor="ctr"/>
          <a:lstStyle/>
          <a:p>
            <a:pPr algn="ctr">
              <a:defRPr/>
            </a:pPr>
            <a:endParaRPr lang="en-GB" sz="2000" dirty="0">
              <a:solidFill>
                <a:srgbClr val="FF0000"/>
              </a:solidFill>
              <a:latin typeface="Times" pitchFamily="18" charset="0"/>
            </a:endParaRPr>
          </a:p>
        </p:txBody>
      </p:sp>
      <p:sp>
        <p:nvSpPr>
          <p:cNvPr id="115" name="Freeform 114"/>
          <p:cNvSpPr/>
          <p:nvPr/>
        </p:nvSpPr>
        <p:spPr>
          <a:xfrm>
            <a:off x="5962032" y="3916626"/>
            <a:ext cx="1274256" cy="386447"/>
          </a:xfrm>
          <a:custGeom>
            <a:avLst/>
            <a:gdLst>
              <a:gd name="connsiteX0" fmla="*/ 0 w 5970911"/>
              <a:gd name="connsiteY0" fmla="*/ 106195 h 1061951"/>
              <a:gd name="connsiteX1" fmla="*/ 31104 w 5970911"/>
              <a:gd name="connsiteY1" fmla="*/ 31104 h 1061951"/>
              <a:gd name="connsiteX2" fmla="*/ 106195 w 5970911"/>
              <a:gd name="connsiteY2" fmla="*/ 0 h 1061951"/>
              <a:gd name="connsiteX3" fmla="*/ 5864716 w 5970911"/>
              <a:gd name="connsiteY3" fmla="*/ 0 h 1061951"/>
              <a:gd name="connsiteX4" fmla="*/ 5939807 w 5970911"/>
              <a:gd name="connsiteY4" fmla="*/ 31104 h 1061951"/>
              <a:gd name="connsiteX5" fmla="*/ 5970911 w 5970911"/>
              <a:gd name="connsiteY5" fmla="*/ 106195 h 1061951"/>
              <a:gd name="connsiteX6" fmla="*/ 5970911 w 5970911"/>
              <a:gd name="connsiteY6" fmla="*/ 955756 h 1061951"/>
              <a:gd name="connsiteX7" fmla="*/ 5939807 w 5970911"/>
              <a:gd name="connsiteY7" fmla="*/ 1030847 h 1061951"/>
              <a:gd name="connsiteX8" fmla="*/ 5864716 w 5970911"/>
              <a:gd name="connsiteY8" fmla="*/ 1061951 h 1061951"/>
              <a:gd name="connsiteX9" fmla="*/ 106195 w 5970911"/>
              <a:gd name="connsiteY9" fmla="*/ 1061951 h 1061951"/>
              <a:gd name="connsiteX10" fmla="*/ 31104 w 5970911"/>
              <a:gd name="connsiteY10" fmla="*/ 1030847 h 1061951"/>
              <a:gd name="connsiteX11" fmla="*/ 0 w 5970911"/>
              <a:gd name="connsiteY11" fmla="*/ 955756 h 1061951"/>
              <a:gd name="connsiteX12" fmla="*/ 0 w 5970911"/>
              <a:gd name="connsiteY12" fmla="*/ 106195 h 106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70911" h="1061951">
                <a:moveTo>
                  <a:pt x="0" y="106195"/>
                </a:moveTo>
                <a:cubicBezTo>
                  <a:pt x="0" y="78030"/>
                  <a:pt x="11188" y="51019"/>
                  <a:pt x="31104" y="31104"/>
                </a:cubicBezTo>
                <a:cubicBezTo>
                  <a:pt x="51019" y="11189"/>
                  <a:pt x="78031" y="0"/>
                  <a:pt x="106195" y="0"/>
                </a:cubicBezTo>
                <a:lnTo>
                  <a:pt x="5864716" y="0"/>
                </a:lnTo>
                <a:cubicBezTo>
                  <a:pt x="5892881" y="0"/>
                  <a:pt x="5919892" y="11188"/>
                  <a:pt x="5939807" y="31104"/>
                </a:cubicBezTo>
                <a:cubicBezTo>
                  <a:pt x="5959722" y="51019"/>
                  <a:pt x="5970911" y="78031"/>
                  <a:pt x="5970911" y="106195"/>
                </a:cubicBezTo>
                <a:lnTo>
                  <a:pt x="5970911" y="955756"/>
                </a:lnTo>
                <a:cubicBezTo>
                  <a:pt x="5970911" y="983921"/>
                  <a:pt x="5959723" y="1010932"/>
                  <a:pt x="5939807" y="1030847"/>
                </a:cubicBezTo>
                <a:cubicBezTo>
                  <a:pt x="5919892" y="1050762"/>
                  <a:pt x="5892880" y="1061951"/>
                  <a:pt x="5864716" y="1061951"/>
                </a:cubicBezTo>
                <a:lnTo>
                  <a:pt x="106195" y="1061951"/>
                </a:lnTo>
                <a:cubicBezTo>
                  <a:pt x="78030" y="1061951"/>
                  <a:pt x="51019" y="1050763"/>
                  <a:pt x="31104" y="1030847"/>
                </a:cubicBezTo>
                <a:cubicBezTo>
                  <a:pt x="11189" y="1010932"/>
                  <a:pt x="0" y="983920"/>
                  <a:pt x="0" y="955756"/>
                </a:cubicBezTo>
                <a:lnTo>
                  <a:pt x="0" y="106195"/>
                </a:lnTo>
                <a:close/>
              </a:path>
            </a:pathLst>
          </a:custGeom>
          <a:solidFill>
            <a:schemeClr val="accent3"/>
          </a:soli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spcFirstLastPara="0" vert="horz" wrap="square" lIns="107303" tIns="107303" rIns="107303" bIns="107303" numCol="1" spcCol="1270" anchor="ctr" anchorCtr="0">
            <a:noAutofit/>
          </a:bodyPr>
          <a:lstStyle/>
          <a:p>
            <a:pPr algn="ctr" defTabSz="889000" fontAlgn="auto">
              <a:spcBef>
                <a:spcPts val="0"/>
              </a:spcBef>
              <a:spcAft>
                <a:spcPts val="0"/>
              </a:spcAft>
            </a:pPr>
            <a:r>
              <a:rPr lang="en-US" sz="2800" b="1" dirty="0" smtClean="0">
                <a:solidFill>
                  <a:srgbClr val="FFFFFF"/>
                </a:solidFill>
                <a:latin typeface="Trebuchet MS" pitchFamily="34" charset="0"/>
              </a:rPr>
              <a:t>APJ</a:t>
            </a:r>
          </a:p>
        </p:txBody>
      </p:sp>
      <p:sp>
        <p:nvSpPr>
          <p:cNvPr id="117" name="Freeform 116"/>
          <p:cNvSpPr/>
          <p:nvPr/>
        </p:nvSpPr>
        <p:spPr>
          <a:xfrm>
            <a:off x="5278002" y="1002797"/>
            <a:ext cx="1572987" cy="386447"/>
          </a:xfrm>
          <a:custGeom>
            <a:avLst/>
            <a:gdLst>
              <a:gd name="connsiteX0" fmla="*/ 0 w 5970911"/>
              <a:gd name="connsiteY0" fmla="*/ 106195 h 1061951"/>
              <a:gd name="connsiteX1" fmla="*/ 31104 w 5970911"/>
              <a:gd name="connsiteY1" fmla="*/ 31104 h 1061951"/>
              <a:gd name="connsiteX2" fmla="*/ 106195 w 5970911"/>
              <a:gd name="connsiteY2" fmla="*/ 0 h 1061951"/>
              <a:gd name="connsiteX3" fmla="*/ 5864716 w 5970911"/>
              <a:gd name="connsiteY3" fmla="*/ 0 h 1061951"/>
              <a:gd name="connsiteX4" fmla="*/ 5939807 w 5970911"/>
              <a:gd name="connsiteY4" fmla="*/ 31104 h 1061951"/>
              <a:gd name="connsiteX5" fmla="*/ 5970911 w 5970911"/>
              <a:gd name="connsiteY5" fmla="*/ 106195 h 1061951"/>
              <a:gd name="connsiteX6" fmla="*/ 5970911 w 5970911"/>
              <a:gd name="connsiteY6" fmla="*/ 955756 h 1061951"/>
              <a:gd name="connsiteX7" fmla="*/ 5939807 w 5970911"/>
              <a:gd name="connsiteY7" fmla="*/ 1030847 h 1061951"/>
              <a:gd name="connsiteX8" fmla="*/ 5864716 w 5970911"/>
              <a:gd name="connsiteY8" fmla="*/ 1061951 h 1061951"/>
              <a:gd name="connsiteX9" fmla="*/ 106195 w 5970911"/>
              <a:gd name="connsiteY9" fmla="*/ 1061951 h 1061951"/>
              <a:gd name="connsiteX10" fmla="*/ 31104 w 5970911"/>
              <a:gd name="connsiteY10" fmla="*/ 1030847 h 1061951"/>
              <a:gd name="connsiteX11" fmla="*/ 0 w 5970911"/>
              <a:gd name="connsiteY11" fmla="*/ 955756 h 1061951"/>
              <a:gd name="connsiteX12" fmla="*/ 0 w 5970911"/>
              <a:gd name="connsiteY12" fmla="*/ 106195 h 106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70911" h="1061951">
                <a:moveTo>
                  <a:pt x="0" y="106195"/>
                </a:moveTo>
                <a:cubicBezTo>
                  <a:pt x="0" y="78030"/>
                  <a:pt x="11188" y="51019"/>
                  <a:pt x="31104" y="31104"/>
                </a:cubicBezTo>
                <a:cubicBezTo>
                  <a:pt x="51019" y="11189"/>
                  <a:pt x="78031" y="0"/>
                  <a:pt x="106195" y="0"/>
                </a:cubicBezTo>
                <a:lnTo>
                  <a:pt x="5864716" y="0"/>
                </a:lnTo>
                <a:cubicBezTo>
                  <a:pt x="5892881" y="0"/>
                  <a:pt x="5919892" y="11188"/>
                  <a:pt x="5939807" y="31104"/>
                </a:cubicBezTo>
                <a:cubicBezTo>
                  <a:pt x="5959722" y="51019"/>
                  <a:pt x="5970911" y="78031"/>
                  <a:pt x="5970911" y="106195"/>
                </a:cubicBezTo>
                <a:lnTo>
                  <a:pt x="5970911" y="955756"/>
                </a:lnTo>
                <a:cubicBezTo>
                  <a:pt x="5970911" y="983921"/>
                  <a:pt x="5959723" y="1010932"/>
                  <a:pt x="5939807" y="1030847"/>
                </a:cubicBezTo>
                <a:cubicBezTo>
                  <a:pt x="5919892" y="1050762"/>
                  <a:pt x="5892880" y="1061951"/>
                  <a:pt x="5864716" y="1061951"/>
                </a:cubicBezTo>
                <a:lnTo>
                  <a:pt x="106195" y="1061951"/>
                </a:lnTo>
                <a:cubicBezTo>
                  <a:pt x="78030" y="1061951"/>
                  <a:pt x="51019" y="1050763"/>
                  <a:pt x="31104" y="1030847"/>
                </a:cubicBezTo>
                <a:cubicBezTo>
                  <a:pt x="11189" y="1010932"/>
                  <a:pt x="0" y="983920"/>
                  <a:pt x="0" y="955756"/>
                </a:cubicBezTo>
                <a:lnTo>
                  <a:pt x="0" y="106195"/>
                </a:lnTo>
                <a:close/>
              </a:path>
            </a:pathLst>
          </a:custGeom>
          <a:solidFill>
            <a:schemeClr val="accent3"/>
          </a:soli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spcFirstLastPara="0" vert="horz" wrap="square" lIns="107303" tIns="107303" rIns="107303" bIns="107303" numCol="1" spcCol="1270" anchor="ctr" anchorCtr="0">
            <a:noAutofit/>
          </a:bodyPr>
          <a:lstStyle/>
          <a:p>
            <a:pPr algn="ctr" defTabSz="889000" fontAlgn="auto">
              <a:spcBef>
                <a:spcPts val="0"/>
              </a:spcBef>
              <a:spcAft>
                <a:spcPts val="0"/>
              </a:spcAft>
            </a:pPr>
            <a:r>
              <a:rPr lang="en-US" sz="2800" b="1" dirty="0" smtClean="0">
                <a:solidFill>
                  <a:srgbClr val="FFFFFF"/>
                </a:solidFill>
                <a:latin typeface="Trebuchet MS" pitchFamily="34" charset="0"/>
              </a:rPr>
              <a:t>EMEA</a:t>
            </a:r>
          </a:p>
        </p:txBody>
      </p:sp>
      <p:sp>
        <p:nvSpPr>
          <p:cNvPr id="118" name="Freeform 117"/>
          <p:cNvSpPr/>
          <p:nvPr/>
        </p:nvSpPr>
        <p:spPr>
          <a:xfrm>
            <a:off x="171430" y="1002796"/>
            <a:ext cx="2704779" cy="386447"/>
          </a:xfrm>
          <a:custGeom>
            <a:avLst/>
            <a:gdLst>
              <a:gd name="connsiteX0" fmla="*/ 0 w 5970911"/>
              <a:gd name="connsiteY0" fmla="*/ 106195 h 1061951"/>
              <a:gd name="connsiteX1" fmla="*/ 31104 w 5970911"/>
              <a:gd name="connsiteY1" fmla="*/ 31104 h 1061951"/>
              <a:gd name="connsiteX2" fmla="*/ 106195 w 5970911"/>
              <a:gd name="connsiteY2" fmla="*/ 0 h 1061951"/>
              <a:gd name="connsiteX3" fmla="*/ 5864716 w 5970911"/>
              <a:gd name="connsiteY3" fmla="*/ 0 h 1061951"/>
              <a:gd name="connsiteX4" fmla="*/ 5939807 w 5970911"/>
              <a:gd name="connsiteY4" fmla="*/ 31104 h 1061951"/>
              <a:gd name="connsiteX5" fmla="*/ 5970911 w 5970911"/>
              <a:gd name="connsiteY5" fmla="*/ 106195 h 1061951"/>
              <a:gd name="connsiteX6" fmla="*/ 5970911 w 5970911"/>
              <a:gd name="connsiteY6" fmla="*/ 955756 h 1061951"/>
              <a:gd name="connsiteX7" fmla="*/ 5939807 w 5970911"/>
              <a:gd name="connsiteY7" fmla="*/ 1030847 h 1061951"/>
              <a:gd name="connsiteX8" fmla="*/ 5864716 w 5970911"/>
              <a:gd name="connsiteY8" fmla="*/ 1061951 h 1061951"/>
              <a:gd name="connsiteX9" fmla="*/ 106195 w 5970911"/>
              <a:gd name="connsiteY9" fmla="*/ 1061951 h 1061951"/>
              <a:gd name="connsiteX10" fmla="*/ 31104 w 5970911"/>
              <a:gd name="connsiteY10" fmla="*/ 1030847 h 1061951"/>
              <a:gd name="connsiteX11" fmla="*/ 0 w 5970911"/>
              <a:gd name="connsiteY11" fmla="*/ 955756 h 1061951"/>
              <a:gd name="connsiteX12" fmla="*/ 0 w 5970911"/>
              <a:gd name="connsiteY12" fmla="*/ 106195 h 106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70911" h="1061951">
                <a:moveTo>
                  <a:pt x="0" y="106195"/>
                </a:moveTo>
                <a:cubicBezTo>
                  <a:pt x="0" y="78030"/>
                  <a:pt x="11188" y="51019"/>
                  <a:pt x="31104" y="31104"/>
                </a:cubicBezTo>
                <a:cubicBezTo>
                  <a:pt x="51019" y="11189"/>
                  <a:pt x="78031" y="0"/>
                  <a:pt x="106195" y="0"/>
                </a:cubicBezTo>
                <a:lnTo>
                  <a:pt x="5864716" y="0"/>
                </a:lnTo>
                <a:cubicBezTo>
                  <a:pt x="5892881" y="0"/>
                  <a:pt x="5919892" y="11188"/>
                  <a:pt x="5939807" y="31104"/>
                </a:cubicBezTo>
                <a:cubicBezTo>
                  <a:pt x="5959722" y="51019"/>
                  <a:pt x="5970911" y="78031"/>
                  <a:pt x="5970911" y="106195"/>
                </a:cubicBezTo>
                <a:lnTo>
                  <a:pt x="5970911" y="955756"/>
                </a:lnTo>
                <a:cubicBezTo>
                  <a:pt x="5970911" y="983921"/>
                  <a:pt x="5959723" y="1010932"/>
                  <a:pt x="5939807" y="1030847"/>
                </a:cubicBezTo>
                <a:cubicBezTo>
                  <a:pt x="5919892" y="1050762"/>
                  <a:pt x="5892880" y="1061951"/>
                  <a:pt x="5864716" y="1061951"/>
                </a:cubicBezTo>
                <a:lnTo>
                  <a:pt x="106195" y="1061951"/>
                </a:lnTo>
                <a:cubicBezTo>
                  <a:pt x="78030" y="1061951"/>
                  <a:pt x="51019" y="1050763"/>
                  <a:pt x="31104" y="1030847"/>
                </a:cubicBezTo>
                <a:cubicBezTo>
                  <a:pt x="11189" y="1010932"/>
                  <a:pt x="0" y="983920"/>
                  <a:pt x="0" y="955756"/>
                </a:cubicBezTo>
                <a:lnTo>
                  <a:pt x="0" y="106195"/>
                </a:lnTo>
                <a:close/>
              </a:path>
            </a:pathLst>
          </a:custGeom>
          <a:solidFill>
            <a:schemeClr val="accent3"/>
          </a:soli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spcFirstLastPara="0" vert="horz" wrap="square" lIns="107303" tIns="107303" rIns="107303" bIns="107303" numCol="1" spcCol="1270" anchor="ctr" anchorCtr="0">
            <a:noAutofit/>
          </a:bodyPr>
          <a:lstStyle/>
          <a:p>
            <a:pPr algn="ctr" defTabSz="889000" fontAlgn="auto">
              <a:spcBef>
                <a:spcPts val="0"/>
              </a:spcBef>
              <a:spcAft>
                <a:spcPts val="0"/>
              </a:spcAft>
            </a:pPr>
            <a:r>
              <a:rPr lang="en-US" sz="2800" b="1" dirty="0" smtClean="0">
                <a:solidFill>
                  <a:srgbClr val="FFFFFF"/>
                </a:solidFill>
                <a:latin typeface="Trebuchet MS" pitchFamily="34" charset="0"/>
              </a:rPr>
              <a:t>North America</a:t>
            </a:r>
          </a:p>
        </p:txBody>
      </p:sp>
      <p:sp>
        <p:nvSpPr>
          <p:cNvPr id="3" name="Slide Number Placeholder 2"/>
          <p:cNvSpPr>
            <a:spLocks noGrp="1"/>
          </p:cNvSpPr>
          <p:nvPr>
            <p:ph type="sldNum" sz="quarter" idx="4"/>
          </p:nvPr>
        </p:nvSpPr>
        <p:spPr/>
        <p:txBody>
          <a:bodyPr/>
          <a:lstStyle/>
          <a:p>
            <a:fld id="{DBD5246C-868F-410A-AE52-FE248EDADC46}" type="slidenum">
              <a:rPr lang="en-US" smtClean="0">
                <a:solidFill>
                  <a:schemeClr val="bg2"/>
                </a:solidFill>
              </a:rPr>
              <a:pPr/>
              <a:t>2</a:t>
            </a:fld>
            <a:endParaRPr lang="en-US" dirty="0">
              <a:solidFill>
                <a:schemeClr val="bg2"/>
              </a:solidFill>
            </a:endParaRPr>
          </a:p>
        </p:txBody>
      </p:sp>
      <p:sp>
        <p:nvSpPr>
          <p:cNvPr id="90" name="Freeform 89"/>
          <p:cNvSpPr/>
          <p:nvPr/>
        </p:nvSpPr>
        <p:spPr>
          <a:xfrm>
            <a:off x="676114" y="3868743"/>
            <a:ext cx="1444913" cy="386447"/>
          </a:xfrm>
          <a:custGeom>
            <a:avLst/>
            <a:gdLst>
              <a:gd name="connsiteX0" fmla="*/ 0 w 5970911"/>
              <a:gd name="connsiteY0" fmla="*/ 106195 h 1061951"/>
              <a:gd name="connsiteX1" fmla="*/ 31104 w 5970911"/>
              <a:gd name="connsiteY1" fmla="*/ 31104 h 1061951"/>
              <a:gd name="connsiteX2" fmla="*/ 106195 w 5970911"/>
              <a:gd name="connsiteY2" fmla="*/ 0 h 1061951"/>
              <a:gd name="connsiteX3" fmla="*/ 5864716 w 5970911"/>
              <a:gd name="connsiteY3" fmla="*/ 0 h 1061951"/>
              <a:gd name="connsiteX4" fmla="*/ 5939807 w 5970911"/>
              <a:gd name="connsiteY4" fmla="*/ 31104 h 1061951"/>
              <a:gd name="connsiteX5" fmla="*/ 5970911 w 5970911"/>
              <a:gd name="connsiteY5" fmla="*/ 106195 h 1061951"/>
              <a:gd name="connsiteX6" fmla="*/ 5970911 w 5970911"/>
              <a:gd name="connsiteY6" fmla="*/ 955756 h 1061951"/>
              <a:gd name="connsiteX7" fmla="*/ 5939807 w 5970911"/>
              <a:gd name="connsiteY7" fmla="*/ 1030847 h 1061951"/>
              <a:gd name="connsiteX8" fmla="*/ 5864716 w 5970911"/>
              <a:gd name="connsiteY8" fmla="*/ 1061951 h 1061951"/>
              <a:gd name="connsiteX9" fmla="*/ 106195 w 5970911"/>
              <a:gd name="connsiteY9" fmla="*/ 1061951 h 1061951"/>
              <a:gd name="connsiteX10" fmla="*/ 31104 w 5970911"/>
              <a:gd name="connsiteY10" fmla="*/ 1030847 h 1061951"/>
              <a:gd name="connsiteX11" fmla="*/ 0 w 5970911"/>
              <a:gd name="connsiteY11" fmla="*/ 955756 h 1061951"/>
              <a:gd name="connsiteX12" fmla="*/ 0 w 5970911"/>
              <a:gd name="connsiteY12" fmla="*/ 106195 h 106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70911" h="1061951">
                <a:moveTo>
                  <a:pt x="0" y="106195"/>
                </a:moveTo>
                <a:cubicBezTo>
                  <a:pt x="0" y="78030"/>
                  <a:pt x="11188" y="51019"/>
                  <a:pt x="31104" y="31104"/>
                </a:cubicBezTo>
                <a:cubicBezTo>
                  <a:pt x="51019" y="11189"/>
                  <a:pt x="78031" y="0"/>
                  <a:pt x="106195" y="0"/>
                </a:cubicBezTo>
                <a:lnTo>
                  <a:pt x="5864716" y="0"/>
                </a:lnTo>
                <a:cubicBezTo>
                  <a:pt x="5892881" y="0"/>
                  <a:pt x="5919892" y="11188"/>
                  <a:pt x="5939807" y="31104"/>
                </a:cubicBezTo>
                <a:cubicBezTo>
                  <a:pt x="5959722" y="51019"/>
                  <a:pt x="5970911" y="78031"/>
                  <a:pt x="5970911" y="106195"/>
                </a:cubicBezTo>
                <a:lnTo>
                  <a:pt x="5970911" y="955756"/>
                </a:lnTo>
                <a:cubicBezTo>
                  <a:pt x="5970911" y="983921"/>
                  <a:pt x="5959723" y="1010932"/>
                  <a:pt x="5939807" y="1030847"/>
                </a:cubicBezTo>
                <a:cubicBezTo>
                  <a:pt x="5919892" y="1050762"/>
                  <a:pt x="5892880" y="1061951"/>
                  <a:pt x="5864716" y="1061951"/>
                </a:cubicBezTo>
                <a:lnTo>
                  <a:pt x="106195" y="1061951"/>
                </a:lnTo>
                <a:cubicBezTo>
                  <a:pt x="78030" y="1061951"/>
                  <a:pt x="51019" y="1050763"/>
                  <a:pt x="31104" y="1030847"/>
                </a:cubicBezTo>
                <a:cubicBezTo>
                  <a:pt x="11189" y="1010932"/>
                  <a:pt x="0" y="983920"/>
                  <a:pt x="0" y="955756"/>
                </a:cubicBezTo>
                <a:lnTo>
                  <a:pt x="0" y="106195"/>
                </a:lnTo>
                <a:close/>
              </a:path>
            </a:pathLst>
          </a:custGeom>
          <a:solidFill>
            <a:schemeClr val="accent3"/>
          </a:soli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spcFirstLastPara="0" vert="horz" wrap="square" lIns="107303" tIns="107303" rIns="107303" bIns="107303" numCol="1" spcCol="1270" anchor="ctr" anchorCtr="0">
            <a:noAutofit/>
          </a:bodyPr>
          <a:lstStyle/>
          <a:p>
            <a:pPr algn="ctr" defTabSz="889000" fontAlgn="auto">
              <a:spcBef>
                <a:spcPts val="0"/>
              </a:spcBef>
              <a:spcAft>
                <a:spcPts val="0"/>
              </a:spcAft>
            </a:pPr>
            <a:r>
              <a:rPr lang="en-US" sz="2800" b="1" dirty="0" err="1" smtClean="0">
                <a:solidFill>
                  <a:srgbClr val="FFFFFF"/>
                </a:solidFill>
                <a:latin typeface="Trebuchet MS" pitchFamily="34" charset="0"/>
              </a:rPr>
              <a:t>LatAm</a:t>
            </a:r>
            <a:endParaRPr lang="en-US" sz="2800" b="1" dirty="0" smtClean="0">
              <a:solidFill>
                <a:srgbClr val="FFFFFF"/>
              </a:solidFill>
              <a:latin typeface="Trebuchet MS" pitchFamily="34" charset="0"/>
            </a:endParaRPr>
          </a:p>
        </p:txBody>
      </p:sp>
    </p:spTree>
    <p:extLst>
      <p:ext uri="{BB962C8B-B14F-4D97-AF65-F5344CB8AC3E}">
        <p14:creationId xmlns:p14="http://schemas.microsoft.com/office/powerpoint/2010/main" val="2338666285"/>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33" y="67140"/>
            <a:ext cx="8744224" cy="429087"/>
          </a:xfrm>
        </p:spPr>
        <p:txBody>
          <a:bodyPr>
            <a:noAutofit/>
          </a:bodyPr>
          <a:lstStyle/>
          <a:p>
            <a:pPr algn="l"/>
            <a:r>
              <a:rPr lang="en-US" sz="3200" dirty="0" smtClean="0"/>
              <a:t>Dell’s ERG Portfolio</a:t>
            </a:r>
            <a:endParaRPr lang="en-US" sz="3200" dirty="0"/>
          </a:p>
        </p:txBody>
      </p:sp>
      <p:sp>
        <p:nvSpPr>
          <p:cNvPr id="5" name="Slide Number Placeholder 4"/>
          <p:cNvSpPr>
            <a:spLocks noGrp="1"/>
          </p:cNvSpPr>
          <p:nvPr>
            <p:ph type="sldNum" sz="quarter" idx="4"/>
          </p:nvPr>
        </p:nvSpPr>
        <p:spPr>
          <a:xfrm>
            <a:off x="477812" y="4750478"/>
            <a:ext cx="260349" cy="114299"/>
          </a:xfrm>
        </p:spPr>
        <p:txBody>
          <a:bodyPr/>
          <a:lstStyle/>
          <a:p>
            <a:fld id="{DBD5246C-868F-410A-AE52-FE248EDADC46}" type="slidenum">
              <a:rPr lang="en-US" smtClean="0">
                <a:solidFill>
                  <a:schemeClr val="bg2"/>
                </a:solidFill>
              </a:rPr>
              <a:pPr/>
              <a:t>3</a:t>
            </a:fld>
            <a:endParaRPr lang="en-US" dirty="0">
              <a:solidFill>
                <a:schemeClr val="bg2"/>
              </a:solidFill>
            </a:endParaRPr>
          </a:p>
        </p:txBody>
      </p:sp>
      <p:pic>
        <p:nvPicPr>
          <p:cNvPr id="26" name="Picture 2" descr="C:\Users\christopher_g_lee\Desktop\Dell_virtual_workforce_Logo_CMY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0229" y="3656690"/>
            <a:ext cx="2893217" cy="95595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http://lindamosaic.typepad.com/.a/6a0120a502dfda970b0167651cf2dd970b-320wi"/>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3788844" y="4692476"/>
            <a:ext cx="450142" cy="233377"/>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4161730" y="4657796"/>
            <a:ext cx="2883133" cy="307777"/>
          </a:xfrm>
          <a:prstGeom prst="rect">
            <a:avLst/>
          </a:prstGeom>
          <a:noFill/>
        </p:spPr>
        <p:txBody>
          <a:bodyPr wrap="square" rtlCol="0">
            <a:spAutoFit/>
          </a:bodyPr>
          <a:lstStyle/>
          <a:p>
            <a:r>
              <a:rPr lang="en-US" sz="1400" dirty="0" smtClean="0">
                <a:solidFill>
                  <a:schemeClr val="tx1">
                    <a:lumMod val="75000"/>
                  </a:schemeClr>
                </a:solidFill>
                <a:latin typeface="Museo Sans For Dell"/>
              </a:rPr>
              <a:t> Mosaic (EMEA pilot)</a:t>
            </a:r>
          </a:p>
        </p:txBody>
      </p:sp>
      <p:pic>
        <p:nvPicPr>
          <p:cNvPr id="1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58355" y="594844"/>
            <a:ext cx="1445453" cy="619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descr="C:\Users\consuelo_rodriguez\AppData\Local\Microsoft\Windows\Temporary Internet Files\Content.Outlook\XKLI85PJ\0381_Green_ERG_VID_proposalexport_AV_v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98588" y="603911"/>
            <a:ext cx="1493951" cy="5726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p:cNvPicPr>
            <a:picLocks noChangeAspect="1" noChangeArrowheads="1"/>
          </p:cNvPicPr>
          <p:nvPr/>
        </p:nvPicPr>
        <p:blipFill>
          <a:blip r:embed="rId8" cstate="print"/>
          <a:srcRect/>
          <a:stretch>
            <a:fillRect/>
          </a:stretch>
        </p:blipFill>
        <p:spPr bwMode="auto">
          <a:xfrm>
            <a:off x="1576797" y="1340446"/>
            <a:ext cx="2720529" cy="645883"/>
          </a:xfrm>
          <a:prstGeom prst="rect">
            <a:avLst/>
          </a:prstGeom>
          <a:noFill/>
          <a:ln w="9525">
            <a:noFill/>
            <a:miter lim="800000"/>
            <a:headEnd/>
            <a:tailEnd/>
          </a:ln>
        </p:spPr>
      </p:pic>
      <p:pic>
        <p:nvPicPr>
          <p:cNvPr id="20" name="Picture 3"/>
          <p:cNvPicPr>
            <a:picLocks noChangeAspect="1" noChangeArrowheads="1"/>
          </p:cNvPicPr>
          <p:nvPr/>
        </p:nvPicPr>
        <p:blipFill>
          <a:blip r:embed="rId9" cstate="print"/>
          <a:srcRect/>
          <a:stretch>
            <a:fillRect/>
          </a:stretch>
        </p:blipFill>
        <p:spPr bwMode="auto">
          <a:xfrm>
            <a:off x="1544693" y="3082635"/>
            <a:ext cx="1880552" cy="520529"/>
          </a:xfrm>
          <a:prstGeom prst="rect">
            <a:avLst/>
          </a:prstGeom>
          <a:noFill/>
          <a:ln w="9525">
            <a:noFill/>
            <a:miter lim="800000"/>
            <a:headEnd/>
            <a:tailEnd/>
          </a:ln>
        </p:spPr>
      </p:pic>
      <p:pic>
        <p:nvPicPr>
          <p:cNvPr id="21" name="Picture 2" descr="C:\Users\consuelo_rodriguez\AppData\Local\Microsoft\Windows\Temporary Internet Files\Content.Outlook\4KX8PW5Z\Dell_Wise_Logo.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36619" y="2165279"/>
            <a:ext cx="1479196" cy="72652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p:cNvPicPr>
            <a:picLocks noChangeAspect="1" noChangeArrowheads="1"/>
          </p:cNvPicPr>
          <p:nvPr/>
        </p:nvPicPr>
        <p:blipFill>
          <a:blip r:embed="rId11" cstate="print"/>
          <a:srcRect/>
          <a:stretch>
            <a:fillRect/>
          </a:stretch>
        </p:blipFill>
        <p:spPr bwMode="auto">
          <a:xfrm>
            <a:off x="5719076" y="3050739"/>
            <a:ext cx="2029727" cy="659308"/>
          </a:xfrm>
          <a:prstGeom prst="rect">
            <a:avLst/>
          </a:prstGeom>
          <a:noFill/>
          <a:ln w="9525">
            <a:noFill/>
            <a:miter lim="800000"/>
            <a:headEnd/>
            <a:tailEnd/>
          </a:ln>
        </p:spPr>
      </p:pic>
      <p:pic>
        <p:nvPicPr>
          <p:cNvPr id="25" name="Picture 6"/>
          <p:cNvPicPr>
            <a:picLocks noChangeAspect="1" noChangeArrowheads="1"/>
          </p:cNvPicPr>
          <p:nvPr/>
        </p:nvPicPr>
        <p:blipFill>
          <a:blip r:embed="rId12" cstate="print"/>
          <a:srcRect/>
          <a:stretch>
            <a:fillRect/>
          </a:stretch>
        </p:blipFill>
        <p:spPr bwMode="auto">
          <a:xfrm>
            <a:off x="5732375" y="1297380"/>
            <a:ext cx="1952232" cy="698751"/>
          </a:xfrm>
          <a:prstGeom prst="rect">
            <a:avLst/>
          </a:prstGeom>
          <a:noFill/>
          <a:ln w="9525">
            <a:noFill/>
            <a:miter lim="800000"/>
            <a:headEnd/>
            <a:tailEnd/>
          </a:ln>
        </p:spPr>
      </p:pic>
      <p:pic>
        <p:nvPicPr>
          <p:cNvPr id="27" name="Picture 26"/>
          <p:cNvPicPr>
            <a:picLocks noChangeAspect="1" noChangeArrowheads="1"/>
          </p:cNvPicPr>
          <p:nvPr/>
        </p:nvPicPr>
        <p:blipFill>
          <a:blip r:embed="rId13" cstate="print"/>
          <a:srcRect/>
          <a:stretch>
            <a:fillRect/>
          </a:stretch>
        </p:blipFill>
        <p:spPr bwMode="auto">
          <a:xfrm>
            <a:off x="2397810" y="3789129"/>
            <a:ext cx="1360265" cy="624687"/>
          </a:xfrm>
          <a:prstGeom prst="rect">
            <a:avLst/>
          </a:prstGeom>
          <a:noFill/>
          <a:ln w="9525">
            <a:noFill/>
            <a:miter lim="800000"/>
            <a:headEnd/>
            <a:tailEnd/>
          </a:ln>
        </p:spPr>
      </p:pic>
      <p:pic>
        <p:nvPicPr>
          <p:cNvPr id="28" name="Picture 2" descr="cid:image001.png@01CB143E.73FA9140"/>
          <p:cNvPicPr>
            <a:picLocks noChangeAspect="1" noChangeArrowheads="1"/>
          </p:cNvPicPr>
          <p:nvPr/>
        </p:nvPicPr>
        <p:blipFill>
          <a:blip r:embed="rId14" cstate="print"/>
          <a:srcRect/>
          <a:stretch>
            <a:fillRect/>
          </a:stretch>
        </p:blipFill>
        <p:spPr bwMode="auto">
          <a:xfrm>
            <a:off x="5892809" y="2323812"/>
            <a:ext cx="1897128" cy="464443"/>
          </a:xfrm>
          <a:prstGeom prst="rect">
            <a:avLst/>
          </a:prstGeom>
          <a:noFill/>
          <a:ln w="9525">
            <a:noFill/>
            <a:miter lim="800000"/>
            <a:headEnd/>
            <a:tailEnd/>
          </a:ln>
        </p:spPr>
      </p:pic>
      <p:pic>
        <p:nvPicPr>
          <p:cNvPr id="29" name="Picture 3"/>
          <p:cNvPicPr>
            <a:picLocks noChangeAspect="1" noChangeArrowheads="1"/>
          </p:cNvPicPr>
          <p:nvPr/>
        </p:nvPicPr>
        <p:blipFill>
          <a:blip r:embed="rId15" cstate="print"/>
          <a:srcRect/>
          <a:stretch>
            <a:fillRect/>
          </a:stretch>
        </p:blipFill>
        <p:spPr bwMode="auto">
          <a:xfrm>
            <a:off x="3805579" y="1853359"/>
            <a:ext cx="1479917" cy="1495661"/>
          </a:xfrm>
          <a:prstGeom prst="rect">
            <a:avLst/>
          </a:prstGeom>
          <a:noFill/>
          <a:ln w="9525">
            <a:noFill/>
            <a:miter lim="800000"/>
            <a:headEnd/>
            <a:tailEnd/>
          </a:ln>
        </p:spPr>
      </p:pic>
    </p:spTree>
    <p:extLst>
      <p:ext uri="{BB962C8B-B14F-4D97-AF65-F5344CB8AC3E}">
        <p14:creationId xmlns:p14="http://schemas.microsoft.com/office/powerpoint/2010/main" val="2802254129"/>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is governance?</a:t>
            </a:r>
            <a:endParaRPr lang="en-US" sz="3200" dirty="0"/>
          </a:p>
        </p:txBody>
      </p:sp>
      <p:sp>
        <p:nvSpPr>
          <p:cNvPr id="3" name="Content Placeholder 2"/>
          <p:cNvSpPr>
            <a:spLocks noGrp="1"/>
          </p:cNvSpPr>
          <p:nvPr>
            <p:ph sz="half" idx="1"/>
          </p:nvPr>
        </p:nvSpPr>
        <p:spPr>
          <a:xfrm>
            <a:off x="203200" y="767094"/>
            <a:ext cx="8940799" cy="3639806"/>
          </a:xfrm>
        </p:spPr>
        <p:txBody>
          <a:bodyPr>
            <a:noAutofit/>
          </a:bodyPr>
          <a:lstStyle/>
          <a:p>
            <a:r>
              <a:rPr lang="en-US" sz="2400" dirty="0" smtClean="0"/>
              <a:t>“Governance” </a:t>
            </a:r>
            <a:r>
              <a:rPr lang="en-US" sz="2400" dirty="0"/>
              <a:t>is primarily about the </a:t>
            </a:r>
            <a:r>
              <a:rPr lang="en-US" sz="2400" b="1" i="1" u="sng" dirty="0"/>
              <a:t>rules and norms that guide </a:t>
            </a:r>
            <a:r>
              <a:rPr lang="en-US" sz="2400" dirty="0"/>
              <a:t>the relevant activity</a:t>
            </a:r>
            <a:r>
              <a:rPr lang="en-US" sz="2400" dirty="0" smtClean="0"/>
              <a:t>.</a:t>
            </a:r>
          </a:p>
          <a:p>
            <a:pPr marL="0" indent="0">
              <a:buNone/>
            </a:pPr>
            <a:endParaRPr lang="en-US" sz="2400" dirty="0" smtClean="0"/>
          </a:p>
          <a:p>
            <a:r>
              <a:rPr lang="en-US" sz="2400" dirty="0" smtClean="0"/>
              <a:t>“Governance” refers </a:t>
            </a:r>
            <a:r>
              <a:rPr lang="en-US" sz="2400" dirty="0"/>
              <a:t>to the </a:t>
            </a:r>
            <a:r>
              <a:rPr lang="en-US" sz="2400" b="1" i="1" u="sng" dirty="0"/>
              <a:t>actions and processes </a:t>
            </a:r>
            <a:r>
              <a:rPr lang="en-US" sz="2400" dirty="0"/>
              <a:t>by which stable practices and organizations arise and persist. These actions and processes may operate in formal and informal organizations of any </a:t>
            </a:r>
            <a:r>
              <a:rPr lang="en-US" sz="2400" dirty="0" smtClean="0"/>
              <a:t>size and </a:t>
            </a:r>
            <a:r>
              <a:rPr lang="en-US" sz="2400" dirty="0"/>
              <a:t>to any number of humans engaged in some purposeful activity</a:t>
            </a:r>
            <a:r>
              <a:rPr lang="en-US" sz="2400" dirty="0" smtClean="0"/>
              <a:t>.</a:t>
            </a:r>
          </a:p>
          <a:p>
            <a:endParaRPr lang="en-US" sz="2400" dirty="0"/>
          </a:p>
          <a:p>
            <a:r>
              <a:rPr lang="en-US" sz="2400" dirty="0"/>
              <a:t>“Governance" is the </a:t>
            </a:r>
            <a:r>
              <a:rPr lang="en-US" sz="2400" b="1" i="1" u="sng" dirty="0"/>
              <a:t>concrete activity </a:t>
            </a:r>
            <a:r>
              <a:rPr lang="en-US" sz="2400" dirty="0"/>
              <a:t>that </a:t>
            </a:r>
            <a:r>
              <a:rPr lang="en-US" sz="2400" b="1" i="1" dirty="0">
                <a:solidFill>
                  <a:srgbClr val="FF0000"/>
                </a:solidFill>
              </a:rPr>
              <a:t>reproduces</a:t>
            </a:r>
            <a:r>
              <a:rPr lang="en-US" sz="2400" dirty="0"/>
              <a:t> a formal or informal </a:t>
            </a:r>
            <a:r>
              <a:rPr lang="en-US" sz="2400" dirty="0" smtClean="0"/>
              <a:t>organization</a:t>
            </a:r>
            <a:endParaRPr lang="en-US" sz="2400" dirty="0"/>
          </a:p>
          <a:p>
            <a:endParaRPr lang="en-US" sz="2400" dirty="0"/>
          </a:p>
        </p:txBody>
      </p:sp>
      <p:sp>
        <p:nvSpPr>
          <p:cNvPr id="4" name="Slide Number Placeholder 3"/>
          <p:cNvSpPr>
            <a:spLocks noGrp="1"/>
          </p:cNvSpPr>
          <p:nvPr>
            <p:ph type="sldNum" sz="quarter" idx="4"/>
          </p:nvPr>
        </p:nvSpPr>
        <p:spPr/>
        <p:txBody>
          <a:bodyPr/>
          <a:lstStyle/>
          <a:p>
            <a:fld id="{DBD5246C-868F-410A-AE52-FE248EDADC46}" type="slidenum">
              <a:rPr lang="en-US" smtClean="0">
                <a:solidFill>
                  <a:schemeClr val="bg2"/>
                </a:solidFill>
              </a:rPr>
              <a:pPr/>
              <a:t>4</a:t>
            </a:fld>
            <a:endParaRPr lang="en-US" dirty="0">
              <a:solidFill>
                <a:schemeClr val="bg2"/>
              </a:solidFill>
            </a:endParaRPr>
          </a:p>
        </p:txBody>
      </p:sp>
    </p:spTree>
    <p:extLst>
      <p:ext uri="{BB962C8B-B14F-4D97-AF65-F5344CB8AC3E}">
        <p14:creationId xmlns:p14="http://schemas.microsoft.com/office/powerpoint/2010/main" val="1945956623"/>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704" y="158072"/>
            <a:ext cx="8239126" cy="443198"/>
          </a:xfrm>
        </p:spPr>
        <p:txBody>
          <a:bodyPr/>
          <a:lstStyle/>
          <a:p>
            <a:r>
              <a:rPr lang="en-US" sz="3200" dirty="0" smtClean="0"/>
              <a:t>Governance Highlights</a:t>
            </a:r>
            <a:endParaRPr lang="en-US" sz="3200" dirty="0"/>
          </a:p>
        </p:txBody>
      </p:sp>
      <p:grpSp>
        <p:nvGrpSpPr>
          <p:cNvPr id="10" name="Group 9"/>
          <p:cNvGrpSpPr/>
          <p:nvPr/>
        </p:nvGrpSpPr>
        <p:grpSpPr>
          <a:xfrm>
            <a:off x="228600" y="725086"/>
            <a:ext cx="8701086" cy="3739803"/>
            <a:chOff x="0" y="966789"/>
            <a:chExt cx="8701086" cy="4977677"/>
          </a:xfrm>
        </p:grpSpPr>
        <p:sp>
          <p:nvSpPr>
            <p:cNvPr id="11" name="Rectangle 10"/>
            <p:cNvSpPr/>
            <p:nvPr/>
          </p:nvSpPr>
          <p:spPr>
            <a:xfrm>
              <a:off x="3454399" y="1093188"/>
              <a:ext cx="5246687" cy="809574"/>
            </a:xfrm>
            <a:prstGeom prst="rect">
              <a:avLst/>
            </a:prstGeom>
            <a:solidFill>
              <a:srgbClr val="EEEEEE"/>
            </a:solidFill>
            <a:effectLst/>
          </p:spPr>
          <p:txBody>
            <a:bodyPr wrap="square" lIns="0" rtlCol="0" anchor="ctr">
              <a:noAutofit/>
            </a:bodyPr>
            <a:lstStyle/>
            <a:p>
              <a:pPr marL="457200" lvl="2">
                <a:spcBef>
                  <a:spcPts val="0"/>
                </a:spcBef>
                <a:spcAft>
                  <a:spcPts val="2400"/>
                </a:spcAft>
                <a:buSzPct val="80000"/>
              </a:pPr>
              <a:r>
                <a:rPr lang="en-US" sz="1800" dirty="0" smtClean="0">
                  <a:solidFill>
                    <a:srgbClr val="444444"/>
                  </a:solidFill>
                  <a:latin typeface="Museo Sans For Dell"/>
                </a:rPr>
                <a:t>Global ERG Online Community, </a:t>
              </a:r>
              <a:r>
                <a:rPr lang="en-US" sz="1800" dirty="0" err="1" smtClean="0">
                  <a:solidFill>
                    <a:srgbClr val="444444"/>
                  </a:solidFill>
                  <a:latin typeface="Museo Sans For Dell"/>
                </a:rPr>
                <a:t>Comm’s</a:t>
              </a:r>
              <a:r>
                <a:rPr lang="en-US" sz="1800" dirty="0" smtClean="0">
                  <a:solidFill>
                    <a:srgbClr val="444444"/>
                  </a:solidFill>
                  <a:latin typeface="Museo Sans For Dell"/>
                </a:rPr>
                <a:t>, Budget </a:t>
              </a:r>
              <a:r>
                <a:rPr lang="en-US" sz="1800" dirty="0" err="1" smtClean="0">
                  <a:solidFill>
                    <a:srgbClr val="444444"/>
                  </a:solidFill>
                  <a:latin typeface="Museo Sans For Dell"/>
                </a:rPr>
                <a:t>Mgmt</a:t>
              </a:r>
              <a:r>
                <a:rPr lang="en-US" sz="1800" dirty="0" smtClean="0">
                  <a:solidFill>
                    <a:srgbClr val="444444"/>
                  </a:solidFill>
                  <a:latin typeface="Museo Sans For Dell"/>
                </a:rPr>
                <a:t>, Event </a:t>
              </a:r>
              <a:r>
                <a:rPr lang="en-US" sz="1800" dirty="0" err="1" smtClean="0">
                  <a:solidFill>
                    <a:srgbClr val="444444"/>
                  </a:solidFill>
                  <a:latin typeface="Museo Sans For Dell"/>
                </a:rPr>
                <a:t>Mgmt</a:t>
              </a:r>
              <a:r>
                <a:rPr lang="en-US" sz="1800" dirty="0" smtClean="0">
                  <a:solidFill>
                    <a:srgbClr val="444444"/>
                  </a:solidFill>
                  <a:latin typeface="Museo Sans For Dell"/>
                </a:rPr>
                <a:t>, Scorecards</a:t>
              </a:r>
              <a:endParaRPr lang="en-US" sz="1800" dirty="0">
                <a:solidFill>
                  <a:prstClr val="black"/>
                </a:solidFill>
                <a:latin typeface="Museo Sans For Dell"/>
              </a:endParaRPr>
            </a:p>
          </p:txBody>
        </p:sp>
        <p:sp>
          <p:nvSpPr>
            <p:cNvPr id="12" name="Rectangle 11"/>
            <p:cNvSpPr/>
            <p:nvPr/>
          </p:nvSpPr>
          <p:spPr>
            <a:xfrm>
              <a:off x="3454399" y="2102584"/>
              <a:ext cx="5246687" cy="809574"/>
            </a:xfrm>
            <a:prstGeom prst="rect">
              <a:avLst/>
            </a:prstGeom>
            <a:solidFill>
              <a:srgbClr val="EEEEEE"/>
            </a:solidFill>
            <a:effectLst/>
          </p:spPr>
          <p:txBody>
            <a:bodyPr wrap="square" lIns="0" rtlCol="0" anchor="ctr">
              <a:normAutofit lnSpcReduction="10000"/>
            </a:bodyPr>
            <a:lstStyle/>
            <a:p>
              <a:pPr marL="457200" lvl="2">
                <a:spcBef>
                  <a:spcPts val="0"/>
                </a:spcBef>
                <a:spcAft>
                  <a:spcPts val="2400"/>
                </a:spcAft>
                <a:buSzPct val="80000"/>
              </a:pPr>
              <a:r>
                <a:rPr lang="en-US" sz="1800" dirty="0" smtClean="0">
                  <a:solidFill>
                    <a:srgbClr val="444444"/>
                  </a:solidFill>
                  <a:latin typeface="Museo Sans For Dell"/>
                </a:rPr>
                <a:t>Councils for oversight &amp; collaboration; Linkage into broader Dell processes</a:t>
              </a:r>
              <a:endParaRPr lang="en-US" sz="1800" dirty="0">
                <a:solidFill>
                  <a:srgbClr val="444444"/>
                </a:solidFill>
                <a:latin typeface="Museo Sans For Dell"/>
              </a:endParaRPr>
            </a:p>
          </p:txBody>
        </p:sp>
        <p:sp>
          <p:nvSpPr>
            <p:cNvPr id="13" name="Rectangle 12"/>
            <p:cNvSpPr/>
            <p:nvPr/>
          </p:nvSpPr>
          <p:spPr>
            <a:xfrm>
              <a:off x="3454399" y="3111980"/>
              <a:ext cx="5246687" cy="809574"/>
            </a:xfrm>
            <a:prstGeom prst="rect">
              <a:avLst/>
            </a:prstGeom>
            <a:solidFill>
              <a:srgbClr val="EEEEEE"/>
            </a:solidFill>
            <a:effectLst/>
          </p:spPr>
          <p:txBody>
            <a:bodyPr wrap="square" lIns="0" rtlCol="0" anchor="ctr">
              <a:noAutofit/>
            </a:bodyPr>
            <a:lstStyle/>
            <a:p>
              <a:pPr marL="457200" lvl="2">
                <a:spcBef>
                  <a:spcPts val="0"/>
                </a:spcBef>
                <a:spcAft>
                  <a:spcPts val="2400"/>
                </a:spcAft>
                <a:buSzPct val="80000"/>
              </a:pPr>
              <a:r>
                <a:rPr lang="en-US" sz="1800" dirty="0" smtClean="0">
                  <a:solidFill>
                    <a:srgbClr val="444444"/>
                  </a:solidFill>
                  <a:latin typeface="Museo Sans For Dell"/>
                </a:rPr>
                <a:t>Global/regional/local; Defined Roles; Term Limits </a:t>
              </a:r>
              <a:endParaRPr lang="en-US" sz="1800" dirty="0">
                <a:solidFill>
                  <a:srgbClr val="444444"/>
                </a:solidFill>
                <a:latin typeface="Museo Sans For Dell"/>
              </a:endParaRPr>
            </a:p>
          </p:txBody>
        </p:sp>
        <p:sp>
          <p:nvSpPr>
            <p:cNvPr id="14" name="Rectangle 13"/>
            <p:cNvSpPr/>
            <p:nvPr/>
          </p:nvSpPr>
          <p:spPr>
            <a:xfrm>
              <a:off x="3454399" y="4121376"/>
              <a:ext cx="5246687" cy="809574"/>
            </a:xfrm>
            <a:prstGeom prst="rect">
              <a:avLst/>
            </a:prstGeom>
            <a:solidFill>
              <a:srgbClr val="EEEEEE"/>
            </a:solidFill>
            <a:effectLst/>
          </p:spPr>
          <p:txBody>
            <a:bodyPr wrap="square" lIns="0" rtlCol="0" anchor="ctr">
              <a:noAutofit/>
            </a:bodyPr>
            <a:lstStyle/>
            <a:p>
              <a:pPr marL="457200" lvl="2">
                <a:spcBef>
                  <a:spcPts val="0"/>
                </a:spcBef>
                <a:spcAft>
                  <a:spcPts val="2400"/>
                </a:spcAft>
                <a:buSzPct val="80000"/>
              </a:pPr>
              <a:r>
                <a:rPr lang="en-US" sz="1800" dirty="0" smtClean="0">
                  <a:solidFill>
                    <a:srgbClr val="444444"/>
                  </a:solidFill>
                  <a:latin typeface="Museo Sans For Dell"/>
                </a:rPr>
                <a:t>Consistent global goals,                        Common ERG charter &amp; approval templates </a:t>
              </a:r>
              <a:endParaRPr lang="en-US" sz="1800" dirty="0">
                <a:solidFill>
                  <a:srgbClr val="444444"/>
                </a:solidFill>
                <a:latin typeface="Museo Sans For Dell"/>
              </a:endParaRPr>
            </a:p>
          </p:txBody>
        </p:sp>
        <p:sp>
          <p:nvSpPr>
            <p:cNvPr id="15" name="Rectangle 14"/>
            <p:cNvSpPr/>
            <p:nvPr/>
          </p:nvSpPr>
          <p:spPr>
            <a:xfrm>
              <a:off x="3454399" y="5130771"/>
              <a:ext cx="5246687" cy="809574"/>
            </a:xfrm>
            <a:prstGeom prst="rect">
              <a:avLst/>
            </a:prstGeom>
            <a:solidFill>
              <a:srgbClr val="EEEEEE"/>
            </a:solidFill>
            <a:effectLst/>
          </p:spPr>
          <p:txBody>
            <a:bodyPr wrap="square" lIns="0" rtlCol="0" anchor="ctr">
              <a:noAutofit/>
            </a:bodyPr>
            <a:lstStyle/>
            <a:p>
              <a:pPr marL="457200" lvl="2">
                <a:spcBef>
                  <a:spcPts val="0"/>
                </a:spcBef>
                <a:spcAft>
                  <a:spcPts val="2400"/>
                </a:spcAft>
                <a:buSzPct val="80000"/>
              </a:pPr>
              <a:r>
                <a:rPr lang="en-US" sz="1800" dirty="0" smtClean="0">
                  <a:solidFill>
                    <a:srgbClr val="444444"/>
                  </a:solidFill>
                  <a:latin typeface="Museo Sans For Dell"/>
                </a:rPr>
                <a:t>Aligned with Dell’s Values, People &amp; Diversity Strategies, Business Strategy</a:t>
              </a:r>
              <a:endParaRPr lang="en-US" sz="1800" dirty="0">
                <a:solidFill>
                  <a:srgbClr val="444444"/>
                </a:solidFill>
                <a:latin typeface="Museo Sans For Dell"/>
              </a:endParaRPr>
            </a:p>
          </p:txBody>
        </p:sp>
        <p:sp>
          <p:nvSpPr>
            <p:cNvPr id="16" name="Pentagon 15"/>
            <p:cNvSpPr/>
            <p:nvPr/>
          </p:nvSpPr>
          <p:spPr>
            <a:xfrm>
              <a:off x="0" y="966789"/>
              <a:ext cx="3454400" cy="935974"/>
            </a:xfrm>
            <a:prstGeom prst="homePlate">
              <a:avLst>
                <a:gd name="adj" fmla="val 30682"/>
              </a:avLst>
            </a:prstGeom>
            <a:solidFill>
              <a:srgbClr val="0085C3"/>
            </a:solidFill>
            <a:effectLst/>
          </p:spPr>
          <p:txBody>
            <a:bodyPr wrap="square" lIns="0" rtlCol="0" anchor="ctr">
              <a:normAutofit/>
            </a:bodyPr>
            <a:lstStyle/>
            <a:p>
              <a:pPr marL="341313">
                <a:lnSpc>
                  <a:spcPct val="90000"/>
                </a:lnSpc>
                <a:spcBef>
                  <a:spcPts val="100"/>
                </a:spcBef>
                <a:spcAft>
                  <a:spcPts val="100"/>
                </a:spcAft>
                <a:defRPr/>
              </a:pPr>
              <a:r>
                <a:rPr lang="en-US" sz="2000" b="1" dirty="0" smtClean="0">
                  <a:solidFill>
                    <a:srgbClr val="FFFFFF"/>
                  </a:solidFill>
                  <a:latin typeface="Museo Sans For Dell"/>
                </a:rPr>
                <a:t>Standard Operating Procedures &amp; Metrics</a:t>
              </a:r>
              <a:endParaRPr lang="en-US" sz="2000" b="1" dirty="0">
                <a:solidFill>
                  <a:srgbClr val="FFFFFF"/>
                </a:solidFill>
                <a:latin typeface="Museo Sans For Dell"/>
              </a:endParaRPr>
            </a:p>
          </p:txBody>
        </p:sp>
        <p:sp>
          <p:nvSpPr>
            <p:cNvPr id="17" name="Pentagon 16"/>
            <p:cNvSpPr/>
            <p:nvPr/>
          </p:nvSpPr>
          <p:spPr>
            <a:xfrm>
              <a:off x="0" y="1977215"/>
              <a:ext cx="3454400" cy="935974"/>
            </a:xfrm>
            <a:prstGeom prst="homePlate">
              <a:avLst>
                <a:gd name="adj" fmla="val 30682"/>
              </a:avLst>
            </a:prstGeom>
            <a:solidFill>
              <a:schemeClr val="accent3"/>
            </a:solidFill>
            <a:effectLst/>
          </p:spPr>
          <p:txBody>
            <a:bodyPr wrap="square" lIns="0" rtlCol="0" anchor="ctr">
              <a:normAutofit/>
            </a:bodyPr>
            <a:lstStyle/>
            <a:p>
              <a:pPr marL="341313">
                <a:lnSpc>
                  <a:spcPct val="90000"/>
                </a:lnSpc>
                <a:spcBef>
                  <a:spcPts val="100"/>
                </a:spcBef>
                <a:spcAft>
                  <a:spcPts val="100"/>
                </a:spcAft>
                <a:defRPr/>
              </a:pPr>
              <a:r>
                <a:rPr lang="en-US" sz="2000" b="1" dirty="0" smtClean="0">
                  <a:solidFill>
                    <a:srgbClr val="FFFFFF"/>
                  </a:solidFill>
                  <a:latin typeface="Museo Sans For Dell"/>
                </a:rPr>
                <a:t>Regional &amp; Global Framework</a:t>
              </a:r>
              <a:endParaRPr lang="en-US" sz="2000" b="1" dirty="0">
                <a:solidFill>
                  <a:srgbClr val="FFFFFF"/>
                </a:solidFill>
                <a:latin typeface="Museo Sans For Dell"/>
              </a:endParaRPr>
            </a:p>
          </p:txBody>
        </p:sp>
        <p:sp>
          <p:nvSpPr>
            <p:cNvPr id="25" name="Pentagon 24"/>
            <p:cNvSpPr/>
            <p:nvPr/>
          </p:nvSpPr>
          <p:spPr>
            <a:xfrm>
              <a:off x="0" y="2987641"/>
              <a:ext cx="3454400" cy="935974"/>
            </a:xfrm>
            <a:prstGeom prst="homePlate">
              <a:avLst>
                <a:gd name="adj" fmla="val 30682"/>
              </a:avLst>
            </a:prstGeom>
            <a:solidFill>
              <a:srgbClr val="7AB800"/>
            </a:solidFill>
            <a:effectLst/>
          </p:spPr>
          <p:txBody>
            <a:bodyPr wrap="square" lIns="0" rtlCol="0" anchor="ctr">
              <a:normAutofit/>
            </a:bodyPr>
            <a:lstStyle/>
            <a:p>
              <a:pPr marL="341313">
                <a:lnSpc>
                  <a:spcPct val="90000"/>
                </a:lnSpc>
                <a:spcBef>
                  <a:spcPts val="100"/>
                </a:spcBef>
                <a:spcAft>
                  <a:spcPts val="100"/>
                </a:spcAft>
                <a:defRPr/>
              </a:pPr>
              <a:r>
                <a:rPr lang="en-US" sz="2000" b="1" dirty="0" smtClean="0">
                  <a:solidFill>
                    <a:srgbClr val="FFFFFF"/>
                  </a:solidFill>
                  <a:latin typeface="Museo Sans For Dell"/>
                </a:rPr>
                <a:t>Defined Org Structures</a:t>
              </a:r>
              <a:endParaRPr lang="en-US" sz="2000" b="1" dirty="0">
                <a:solidFill>
                  <a:srgbClr val="FFFFFF"/>
                </a:solidFill>
                <a:latin typeface="Museo Sans For Dell"/>
              </a:endParaRPr>
            </a:p>
          </p:txBody>
        </p:sp>
        <p:sp>
          <p:nvSpPr>
            <p:cNvPr id="26" name="Pentagon 25"/>
            <p:cNvSpPr/>
            <p:nvPr/>
          </p:nvSpPr>
          <p:spPr>
            <a:xfrm>
              <a:off x="0" y="3998067"/>
              <a:ext cx="3454400" cy="935974"/>
            </a:xfrm>
            <a:prstGeom prst="homePlate">
              <a:avLst>
                <a:gd name="adj" fmla="val 30682"/>
              </a:avLst>
            </a:prstGeom>
            <a:solidFill>
              <a:schemeClr val="accent6">
                <a:lumMod val="60000"/>
                <a:lumOff val="40000"/>
              </a:schemeClr>
            </a:solidFill>
            <a:effectLst/>
          </p:spPr>
          <p:txBody>
            <a:bodyPr wrap="square" lIns="0" rtlCol="0" anchor="ctr">
              <a:normAutofit/>
            </a:bodyPr>
            <a:lstStyle/>
            <a:p>
              <a:pPr marL="341313">
                <a:lnSpc>
                  <a:spcPct val="90000"/>
                </a:lnSpc>
                <a:spcBef>
                  <a:spcPts val="100"/>
                </a:spcBef>
                <a:spcAft>
                  <a:spcPts val="100"/>
                </a:spcAft>
                <a:defRPr/>
              </a:pPr>
              <a:r>
                <a:rPr lang="en-US" sz="2000" b="1" dirty="0" smtClean="0">
                  <a:solidFill>
                    <a:srgbClr val="FFFFFF"/>
                  </a:solidFill>
                  <a:latin typeface="Museo Sans For Dell"/>
                </a:rPr>
                <a:t>Consistent Strategies</a:t>
              </a:r>
              <a:endParaRPr lang="en-US" sz="1800" b="1" dirty="0">
                <a:solidFill>
                  <a:srgbClr val="FFFFFF"/>
                </a:solidFill>
                <a:latin typeface="Museo Sans For Dell"/>
              </a:endParaRPr>
            </a:p>
          </p:txBody>
        </p:sp>
        <p:sp>
          <p:nvSpPr>
            <p:cNvPr id="27" name="Pentagon 26"/>
            <p:cNvSpPr/>
            <p:nvPr/>
          </p:nvSpPr>
          <p:spPr>
            <a:xfrm>
              <a:off x="0" y="5008492"/>
              <a:ext cx="3454400" cy="935974"/>
            </a:xfrm>
            <a:prstGeom prst="homePlate">
              <a:avLst>
                <a:gd name="adj" fmla="val 30682"/>
              </a:avLst>
            </a:prstGeom>
            <a:solidFill>
              <a:schemeClr val="tx1">
                <a:lumMod val="60000"/>
                <a:lumOff val="40000"/>
              </a:schemeClr>
            </a:solidFill>
            <a:effectLst/>
          </p:spPr>
          <p:txBody>
            <a:bodyPr wrap="square" lIns="0" rtlCol="0" anchor="ctr">
              <a:normAutofit/>
            </a:bodyPr>
            <a:lstStyle/>
            <a:p>
              <a:pPr marL="341313">
                <a:lnSpc>
                  <a:spcPct val="90000"/>
                </a:lnSpc>
                <a:spcBef>
                  <a:spcPts val="100"/>
                </a:spcBef>
                <a:spcAft>
                  <a:spcPts val="100"/>
                </a:spcAft>
                <a:defRPr/>
              </a:pPr>
              <a:r>
                <a:rPr lang="en-US" sz="2000" b="1" dirty="0" smtClean="0">
                  <a:solidFill>
                    <a:srgbClr val="FFFFFF"/>
                  </a:solidFill>
                  <a:latin typeface="Museo Sans For Dell"/>
                </a:rPr>
                <a:t>Guiding Principles</a:t>
              </a:r>
              <a:endParaRPr lang="en-US" sz="2000" b="1" dirty="0">
                <a:solidFill>
                  <a:srgbClr val="FFFFFF"/>
                </a:solidFill>
                <a:latin typeface="Museo Sans For Dell"/>
              </a:endParaRPr>
            </a:p>
          </p:txBody>
        </p:sp>
        <p:sp>
          <p:nvSpPr>
            <p:cNvPr id="28" name="Rectangle 27"/>
            <p:cNvSpPr/>
            <p:nvPr/>
          </p:nvSpPr>
          <p:spPr>
            <a:xfrm>
              <a:off x="2886008" y="1280887"/>
              <a:ext cx="5713283" cy="307777"/>
            </a:xfrm>
            <a:prstGeom prst="rect">
              <a:avLst/>
            </a:prstGeom>
          </p:spPr>
          <p:txBody>
            <a:bodyPr wrap="square" anchor="ctr">
              <a:spAutoFit/>
            </a:bodyPr>
            <a:lstStyle/>
            <a:p>
              <a:pPr marL="0" lvl="1">
                <a:spcBef>
                  <a:spcPts val="0"/>
                </a:spcBef>
                <a:spcAft>
                  <a:spcPts val="2400"/>
                </a:spcAft>
                <a:buSzPct val="80000"/>
              </a:pPr>
              <a:endParaRPr lang="en-US" sz="1400" dirty="0">
                <a:solidFill>
                  <a:prstClr val="black"/>
                </a:solidFill>
                <a:latin typeface="Museo Sans For Dell"/>
              </a:endParaRPr>
            </a:p>
          </p:txBody>
        </p:sp>
      </p:grpSp>
      <p:sp>
        <p:nvSpPr>
          <p:cNvPr id="19" name="Slide Number Placeholder 2"/>
          <p:cNvSpPr txBox="1">
            <a:spLocks/>
          </p:cNvSpPr>
          <p:nvPr/>
        </p:nvSpPr>
        <p:spPr>
          <a:xfrm>
            <a:off x="435567" y="4823661"/>
            <a:ext cx="260349" cy="114299"/>
          </a:xfrm>
          <a:prstGeom prst="rect">
            <a:avLst/>
          </a:prstGeom>
        </p:spPr>
        <p:txBody>
          <a:bodyPr vert="horz" lIns="0" tIns="0" rIns="91440" bIns="0" rtlCol="0" anchor="ctr"/>
          <a:lstStyle>
            <a:defPPr>
              <a:defRPr lang="en-US"/>
            </a:defPPr>
            <a:lvl1pPr algn="l" rtl="0" fontAlgn="base">
              <a:spcBef>
                <a:spcPct val="0"/>
              </a:spcBef>
              <a:spcAft>
                <a:spcPct val="0"/>
              </a:spcAft>
              <a:defRPr sz="900" kern="1200">
                <a:solidFill>
                  <a:schemeClr val="bg2">
                    <a:lumMod val="60000"/>
                    <a:lumOff val="40000"/>
                  </a:schemeClr>
                </a:solidFill>
                <a:latin typeface="Museo Sans For Dell" pitchFamily="2"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DBD5246C-868F-410A-AE52-FE248EDADC46}" type="slidenum">
              <a:rPr lang="en-US" smtClean="0">
                <a:solidFill>
                  <a:schemeClr val="bg2"/>
                </a:solidFill>
              </a:rPr>
              <a:pPr>
                <a:defRPr/>
              </a:pPr>
              <a:t>5</a:t>
            </a:fld>
            <a:endParaRPr lang="en-US" dirty="0">
              <a:solidFill>
                <a:schemeClr val="bg2"/>
              </a:solidFill>
            </a:endParaRPr>
          </a:p>
        </p:txBody>
      </p:sp>
    </p:spTree>
    <p:extLst>
      <p:ext uri="{BB962C8B-B14F-4D97-AF65-F5344CB8AC3E}">
        <p14:creationId xmlns:p14="http://schemas.microsoft.com/office/powerpoint/2010/main" val="4151650084"/>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4"/>
          <p:cNvSpPr>
            <a:spLocks noGrp="1"/>
          </p:cNvSpPr>
          <p:nvPr>
            <p:ph type="title"/>
          </p:nvPr>
        </p:nvSpPr>
        <p:spPr>
          <a:xfrm>
            <a:off x="428628" y="94061"/>
            <a:ext cx="7978775" cy="329803"/>
          </a:xfrm>
        </p:spPr>
        <p:txBody>
          <a:bodyPr/>
          <a:lstStyle/>
          <a:p>
            <a:r>
              <a:rPr lang="en-US" dirty="0" smtClean="0"/>
              <a:t>FY14 Global Wise Charter </a:t>
            </a:r>
          </a:p>
        </p:txBody>
      </p:sp>
      <p:sp>
        <p:nvSpPr>
          <p:cNvPr id="4" name="Slide Number Placeholder 3"/>
          <p:cNvSpPr>
            <a:spLocks noGrp="1"/>
          </p:cNvSpPr>
          <p:nvPr>
            <p:ph type="sldNum" sz="quarter" idx="4"/>
          </p:nvPr>
        </p:nvSpPr>
        <p:spPr>
          <a:xfrm>
            <a:off x="444502" y="4857752"/>
            <a:ext cx="427697" cy="101111"/>
          </a:xfrm>
          <a:prstGeom prst="rect">
            <a:avLst/>
          </a:prstGeom>
        </p:spPr>
        <p:txBody>
          <a:bodyPr lIns="91429" tIns="45714" rIns="91429" bIns="45714"/>
          <a:lstStyle/>
          <a:p>
            <a:pPr>
              <a:defRPr/>
            </a:pPr>
            <a:fld id="{CD1380C3-8531-470F-A6CA-1EF89F0234C7}" type="slidenum">
              <a:rPr lang="en-US">
                <a:solidFill>
                  <a:srgbClr val="444444"/>
                </a:solidFill>
                <a:cs typeface="Arial" pitchFamily="34" charset="0"/>
              </a:rPr>
              <a:pPr>
                <a:defRPr/>
              </a:pPr>
              <a:t>6</a:t>
            </a:fld>
            <a:endParaRPr lang="en-US" dirty="0">
              <a:solidFill>
                <a:srgbClr val="444444"/>
              </a:solidFill>
              <a:cs typeface="Arial" pitchFamily="34" charset="0"/>
            </a:endParaRPr>
          </a:p>
        </p:txBody>
      </p:sp>
      <p:grpSp>
        <p:nvGrpSpPr>
          <p:cNvPr id="107524" name="Group 20"/>
          <p:cNvGrpSpPr>
            <a:grpSpLocks/>
          </p:cNvGrpSpPr>
          <p:nvPr/>
        </p:nvGrpSpPr>
        <p:grpSpPr bwMode="auto">
          <a:xfrm>
            <a:off x="442913" y="469195"/>
            <a:ext cx="8229600" cy="2183345"/>
            <a:chOff x="443345" y="802439"/>
            <a:chExt cx="8229600" cy="1219199"/>
          </a:xfrm>
        </p:grpSpPr>
        <p:sp>
          <p:nvSpPr>
            <p:cNvPr id="17" name="Rectangle 16"/>
            <p:cNvSpPr/>
            <p:nvPr/>
          </p:nvSpPr>
          <p:spPr>
            <a:xfrm>
              <a:off x="443345" y="1080761"/>
              <a:ext cx="8229600" cy="940877"/>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444444"/>
                </a:solidFill>
              </a:endParaRPr>
            </a:p>
          </p:txBody>
        </p:sp>
        <p:sp>
          <p:nvSpPr>
            <p:cNvPr id="8" name="Rounded Rectangle 7"/>
            <p:cNvSpPr/>
            <p:nvPr/>
          </p:nvSpPr>
          <p:spPr>
            <a:xfrm>
              <a:off x="443345" y="802439"/>
              <a:ext cx="8229600" cy="275847"/>
            </a:xfrm>
            <a:prstGeom prst="roundRect">
              <a:avLst/>
            </a:prstGeom>
            <a:ln/>
          </p:spPr>
          <p:style>
            <a:lnRef idx="0">
              <a:schemeClr val="accent6"/>
            </a:lnRef>
            <a:fillRef idx="3">
              <a:schemeClr val="accent6"/>
            </a:fillRef>
            <a:effectRef idx="3">
              <a:schemeClr val="accent6"/>
            </a:effectRef>
            <a:fontRef idx="minor">
              <a:schemeClr val="lt1"/>
            </a:fontRef>
          </p:style>
          <p:txBody>
            <a:bodyPr anchor="ctr"/>
            <a:lstStyle/>
            <a:p>
              <a:pPr>
                <a:defRPr/>
              </a:pPr>
              <a:r>
                <a:rPr lang="en-US" sz="2000" b="1" dirty="0">
                  <a:solidFill>
                    <a:srgbClr val="FFFFFF"/>
                  </a:solidFill>
                </a:rPr>
                <a:t>Mission</a:t>
              </a:r>
              <a:endParaRPr lang="en-US" sz="2000" b="1" u="sng" dirty="0">
                <a:solidFill>
                  <a:srgbClr val="FFFFFF"/>
                </a:solidFill>
              </a:endParaRPr>
            </a:p>
          </p:txBody>
        </p:sp>
      </p:grpSp>
      <p:graphicFrame>
        <p:nvGraphicFramePr>
          <p:cNvPr id="14" name="Diagram 13"/>
          <p:cNvGraphicFramePr/>
          <p:nvPr>
            <p:extLst>
              <p:ext uri="{D42A27DB-BD31-4B8C-83A1-F6EECF244321}">
                <p14:modId xmlns:p14="http://schemas.microsoft.com/office/powerpoint/2010/main" val="1329418731"/>
              </p:ext>
            </p:extLst>
          </p:nvPr>
        </p:nvGraphicFramePr>
        <p:xfrm>
          <a:off x="429495" y="4021275"/>
          <a:ext cx="8257309" cy="968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514350" y="914400"/>
            <a:ext cx="7943850" cy="2308312"/>
          </a:xfrm>
          <a:prstGeom prst="rect">
            <a:avLst/>
          </a:prstGeom>
        </p:spPr>
        <p:txBody>
          <a:bodyPr lIns="91429" tIns="45714" rIns="91429" bIns="45714">
            <a:spAutoFit/>
          </a:bodyPr>
          <a:lstStyle/>
          <a:p>
            <a:pPr>
              <a:defRPr/>
            </a:pPr>
            <a:r>
              <a:rPr lang="en-US" sz="1600" dirty="0">
                <a:solidFill>
                  <a:srgbClr val="444444"/>
                </a:solidFill>
                <a:cs typeface="Arial" pitchFamily="34" charset="0"/>
              </a:rPr>
              <a:t>Provide a platform of networking, ongoing learning and exchange that positively impacts our team members</a:t>
            </a:r>
            <a:r>
              <a:rPr lang="en-US" sz="1600" dirty="0">
                <a:solidFill>
                  <a:srgbClr val="000000"/>
                </a:solidFill>
                <a:cs typeface="Arial" pitchFamily="34" charset="0"/>
              </a:rPr>
              <a:t>, </a:t>
            </a:r>
            <a:r>
              <a:rPr lang="en-US" sz="1600" dirty="0">
                <a:solidFill>
                  <a:srgbClr val="444444"/>
                </a:solidFill>
                <a:cs typeface="Arial" pitchFamily="34" charset="0"/>
              </a:rPr>
              <a:t>Wise Chapters</a:t>
            </a:r>
            <a:r>
              <a:rPr lang="en-US" sz="1600" dirty="0">
                <a:solidFill>
                  <a:srgbClr val="000000"/>
                </a:solidFill>
                <a:cs typeface="Arial" pitchFamily="34" charset="0"/>
              </a:rPr>
              <a:t>,  </a:t>
            </a:r>
            <a:r>
              <a:rPr lang="en-US" sz="1600" dirty="0">
                <a:solidFill>
                  <a:srgbClr val="444444"/>
                </a:solidFill>
                <a:cs typeface="Arial" pitchFamily="34" charset="0"/>
              </a:rPr>
              <a:t>business results, workplace, and communities. We will do this by: </a:t>
            </a:r>
          </a:p>
          <a:p>
            <a:pPr marL="742863" lvl="1" indent="-285717">
              <a:buFont typeface="Arial" pitchFamily="34" charset="0"/>
              <a:buChar char="•"/>
              <a:defRPr/>
            </a:pPr>
            <a:r>
              <a:rPr lang="en-US" sz="1600" dirty="0">
                <a:solidFill>
                  <a:srgbClr val="444444"/>
                </a:solidFill>
                <a:cs typeface="Arial" pitchFamily="34" charset="0"/>
              </a:rPr>
              <a:t>Building a culture that values  and is influenced by all diverse perspectives </a:t>
            </a:r>
          </a:p>
          <a:p>
            <a:pPr marL="742863" lvl="1" indent="-285717">
              <a:buFont typeface="Arial" pitchFamily="34" charset="0"/>
              <a:buChar char="•"/>
              <a:defRPr/>
            </a:pPr>
            <a:r>
              <a:rPr lang="en-US" sz="1600" dirty="0">
                <a:solidFill>
                  <a:srgbClr val="444444"/>
                </a:solidFill>
                <a:cs typeface="Arial" pitchFamily="34" charset="0"/>
              </a:rPr>
              <a:t>Guiding an environment where women have significant influence on the company and the industry</a:t>
            </a:r>
          </a:p>
          <a:p>
            <a:pPr marL="742863" lvl="1" indent="-285717">
              <a:buFont typeface="Arial" pitchFamily="34" charset="0"/>
              <a:buChar char="•"/>
              <a:defRPr/>
            </a:pPr>
            <a:r>
              <a:rPr lang="en-US" sz="1600" dirty="0">
                <a:solidFill>
                  <a:srgbClr val="444444"/>
                </a:solidFill>
                <a:cs typeface="Arial" pitchFamily="34" charset="0"/>
              </a:rPr>
              <a:t>Creating avenues to encourage and develop leaders</a:t>
            </a:r>
          </a:p>
          <a:p>
            <a:pPr>
              <a:defRPr/>
            </a:pPr>
            <a:r>
              <a:rPr lang="en-US" sz="1600" dirty="0">
                <a:solidFill>
                  <a:srgbClr val="444444"/>
                </a:solidFill>
                <a:cs typeface="Arial" pitchFamily="34" charset="0"/>
              </a:rPr>
              <a:t> </a:t>
            </a:r>
          </a:p>
          <a:p>
            <a:pPr marL="285717" indent="-285717">
              <a:buFont typeface="Arial" pitchFamily="34" charset="0"/>
              <a:buChar char="•"/>
              <a:defRPr/>
            </a:pPr>
            <a:endParaRPr lang="en-US" sz="1600" dirty="0">
              <a:solidFill>
                <a:srgbClr val="444444"/>
              </a:solidFill>
              <a:cs typeface="Arial" pitchFamily="34" charset="0"/>
            </a:endParaRPr>
          </a:p>
        </p:txBody>
      </p:sp>
      <p:pic>
        <p:nvPicPr>
          <p:cNvPr id="107527" name="Picture 2" descr="C:\Users\consuelo_rodriguez\AppData\Local\Microsoft\Windows\Temporary Internet Files\Content.Outlook\4KX8PW5Z\Dell_Wise_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72400" y="1"/>
            <a:ext cx="13716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le 19"/>
          <p:cNvSpPr/>
          <p:nvPr/>
        </p:nvSpPr>
        <p:spPr>
          <a:xfrm>
            <a:off x="431469" y="3705393"/>
            <a:ext cx="8255332" cy="261353"/>
          </a:xfrm>
          <a:prstGeom prst="roundRect">
            <a:avLst/>
          </a:prstGeom>
          <a:ln/>
        </p:spPr>
        <p:style>
          <a:lnRef idx="0">
            <a:schemeClr val="accent6"/>
          </a:lnRef>
          <a:fillRef idx="3">
            <a:schemeClr val="accent6"/>
          </a:fillRef>
          <a:effectRef idx="3">
            <a:schemeClr val="accent6"/>
          </a:effectRef>
          <a:fontRef idx="minor">
            <a:schemeClr val="lt1"/>
          </a:fontRef>
        </p:style>
        <p:txBody>
          <a:bodyPr lIns="91429" tIns="45714" rIns="91429" bIns="45714" anchor="ctr"/>
          <a:lstStyle/>
          <a:p>
            <a:pPr>
              <a:defRPr/>
            </a:pPr>
            <a:r>
              <a:rPr lang="en-US" sz="2000" b="1" dirty="0">
                <a:solidFill>
                  <a:srgbClr val="FFFFFF"/>
                </a:solidFill>
              </a:rPr>
              <a:t>Initiatives</a:t>
            </a:r>
            <a:endParaRPr lang="en-US" sz="2000" b="1" u="sng" dirty="0">
              <a:solidFill>
                <a:srgbClr val="FFFFFF"/>
              </a:solidFill>
            </a:endParaRPr>
          </a:p>
        </p:txBody>
      </p:sp>
      <p:grpSp>
        <p:nvGrpSpPr>
          <p:cNvPr id="107531" name="Group 21"/>
          <p:cNvGrpSpPr>
            <a:grpSpLocks/>
          </p:cNvGrpSpPr>
          <p:nvPr/>
        </p:nvGrpSpPr>
        <p:grpSpPr bwMode="auto">
          <a:xfrm>
            <a:off x="457200" y="2697696"/>
            <a:ext cx="8229600" cy="970360"/>
            <a:chOff x="443345" y="1080653"/>
            <a:chExt cx="8229600" cy="940985"/>
          </a:xfrm>
        </p:grpSpPr>
        <p:sp>
          <p:nvSpPr>
            <p:cNvPr id="29" name="Rectangle 28"/>
            <p:cNvSpPr/>
            <p:nvPr/>
          </p:nvSpPr>
          <p:spPr>
            <a:xfrm>
              <a:off x="443345" y="1080653"/>
              <a:ext cx="8229600" cy="940985"/>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444444"/>
                </a:solidFill>
              </a:endParaRPr>
            </a:p>
          </p:txBody>
        </p:sp>
        <p:sp>
          <p:nvSpPr>
            <p:cNvPr id="30" name="Rounded Rectangle 29"/>
            <p:cNvSpPr/>
            <p:nvPr/>
          </p:nvSpPr>
          <p:spPr>
            <a:xfrm>
              <a:off x="443345" y="1104701"/>
              <a:ext cx="8229600" cy="305925"/>
            </a:xfrm>
            <a:prstGeom prst="roundRect">
              <a:avLst/>
            </a:prstGeom>
            <a:ln/>
          </p:spPr>
          <p:style>
            <a:lnRef idx="0">
              <a:schemeClr val="accent6"/>
            </a:lnRef>
            <a:fillRef idx="3">
              <a:schemeClr val="accent6"/>
            </a:fillRef>
            <a:effectRef idx="3">
              <a:schemeClr val="accent6"/>
            </a:effectRef>
            <a:fontRef idx="minor">
              <a:schemeClr val="lt1"/>
            </a:fontRef>
          </p:style>
          <p:txBody>
            <a:bodyPr anchor="ctr"/>
            <a:lstStyle/>
            <a:p>
              <a:pPr>
                <a:defRPr/>
              </a:pPr>
              <a:r>
                <a:rPr lang="en-US" sz="2000" b="1" dirty="0">
                  <a:solidFill>
                    <a:srgbClr val="FFFFFF"/>
                  </a:solidFill>
                </a:rPr>
                <a:t>Vision</a:t>
              </a:r>
              <a:endParaRPr lang="en-US" sz="2000" b="1" u="sng" dirty="0">
                <a:solidFill>
                  <a:srgbClr val="FFFFFF"/>
                </a:solidFill>
              </a:endParaRPr>
            </a:p>
          </p:txBody>
        </p:sp>
      </p:grpSp>
      <p:sp>
        <p:nvSpPr>
          <p:cNvPr id="31" name="Rectangle 30"/>
          <p:cNvSpPr/>
          <p:nvPr/>
        </p:nvSpPr>
        <p:spPr>
          <a:xfrm>
            <a:off x="514350" y="3004879"/>
            <a:ext cx="7943850" cy="830985"/>
          </a:xfrm>
          <a:prstGeom prst="rect">
            <a:avLst/>
          </a:prstGeom>
        </p:spPr>
        <p:txBody>
          <a:bodyPr lIns="91429" tIns="45714" rIns="91429" bIns="45714">
            <a:spAutoFit/>
          </a:bodyPr>
          <a:lstStyle/>
          <a:p>
            <a:pPr>
              <a:defRPr/>
            </a:pPr>
            <a:r>
              <a:rPr lang="en-US" sz="1600" dirty="0">
                <a:solidFill>
                  <a:srgbClr val="444444"/>
                </a:solidFill>
                <a:cs typeface="Arial" pitchFamily="34" charset="0"/>
              </a:rPr>
              <a:t>Enable women to grow and thrive by creating connections and providing leadership and expertise to deliver on the promise of Dell’s strategy.</a:t>
            </a:r>
          </a:p>
          <a:p>
            <a:pPr>
              <a:defRPr/>
            </a:pPr>
            <a:r>
              <a:rPr lang="en-US" sz="1600" dirty="0">
                <a:solidFill>
                  <a:srgbClr val="444444"/>
                </a:solidFill>
                <a:cs typeface="Arial" pitchFamily="34" charset="0"/>
              </a:rPr>
              <a:t> </a:t>
            </a:r>
          </a:p>
        </p:txBody>
      </p:sp>
    </p:spTree>
    <p:extLst>
      <p:ext uri="{BB962C8B-B14F-4D97-AF65-F5344CB8AC3E}">
        <p14:creationId xmlns:p14="http://schemas.microsoft.com/office/powerpoint/2010/main" val="594387897"/>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en-US" b="1" dirty="0" err="1" smtClean="0">
                <a:solidFill>
                  <a:schemeClr val="accent3"/>
                </a:solidFill>
              </a:rPr>
              <a:t>GenNext</a:t>
            </a:r>
            <a:r>
              <a:rPr lang="en-US" b="1" dirty="0" smtClean="0">
                <a:solidFill>
                  <a:schemeClr val="accent3"/>
                </a:solidFill>
              </a:rPr>
              <a:t> Charter</a:t>
            </a:r>
            <a:br>
              <a:rPr lang="en-US" b="1" dirty="0" smtClean="0">
                <a:solidFill>
                  <a:schemeClr val="accent3"/>
                </a:solidFill>
              </a:rPr>
            </a:br>
            <a:r>
              <a:rPr lang="en-US" sz="1800" b="1" dirty="0" smtClean="0">
                <a:solidFill>
                  <a:schemeClr val="bg2"/>
                </a:solidFill>
              </a:rPr>
              <a:t>Mission, Vision, and Values</a:t>
            </a:r>
            <a:endParaRPr lang="en-US" sz="1800" b="1" dirty="0">
              <a:solidFill>
                <a:schemeClr val="bg2"/>
              </a:solidFill>
            </a:endParaRPr>
          </a:p>
        </p:txBody>
      </p:sp>
      <p:graphicFrame>
        <p:nvGraphicFramePr>
          <p:cNvPr id="6" name="Content Placeholder 6"/>
          <p:cNvGraphicFramePr>
            <a:graphicFrameLocks noGrp="1"/>
          </p:cNvGraphicFramePr>
          <p:nvPr>
            <p:ph sz="half" idx="1"/>
            <p:extLst>
              <p:ext uri="{D42A27DB-BD31-4B8C-83A1-F6EECF244321}">
                <p14:modId xmlns:p14="http://schemas.microsoft.com/office/powerpoint/2010/main" val="1270643815"/>
              </p:ext>
            </p:extLst>
          </p:nvPr>
        </p:nvGraphicFramePr>
        <p:xfrm>
          <a:off x="83129" y="698418"/>
          <a:ext cx="8965869" cy="3987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6"/>
          <p:cNvPicPr>
            <a:picLocks noChangeAspect="1" noChangeArrowheads="1"/>
          </p:cNvPicPr>
          <p:nvPr/>
        </p:nvPicPr>
        <p:blipFill>
          <a:blip r:embed="rId7" cstate="print"/>
          <a:srcRect/>
          <a:stretch>
            <a:fillRect/>
          </a:stretch>
        </p:blipFill>
        <p:spPr bwMode="auto">
          <a:xfrm>
            <a:off x="7191768" y="0"/>
            <a:ext cx="1952232" cy="524063"/>
          </a:xfrm>
          <a:prstGeom prst="rect">
            <a:avLst/>
          </a:prstGeom>
          <a:noFill/>
          <a:ln w="9525">
            <a:noFill/>
            <a:miter lim="800000"/>
            <a:headEnd/>
            <a:tailEnd/>
          </a:ln>
        </p:spPr>
      </p:pic>
    </p:spTree>
    <p:extLst>
      <p:ext uri="{BB962C8B-B14F-4D97-AF65-F5344CB8AC3E}">
        <p14:creationId xmlns:p14="http://schemas.microsoft.com/office/powerpoint/2010/main" val="2932925795"/>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p:cNvSpPr/>
          <p:nvPr/>
        </p:nvSpPr>
        <p:spPr bwMode="auto">
          <a:xfrm>
            <a:off x="-371474" y="1822005"/>
            <a:ext cx="9905999" cy="2696766"/>
          </a:xfrm>
          <a:prstGeom prst="triangle">
            <a:avLst/>
          </a:prstGeom>
          <a:solidFill>
            <a:srgbClr val="AAAAAA"/>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b"/>
          <a:lstStyle/>
          <a:p>
            <a:pPr>
              <a:defRPr/>
            </a:pPr>
            <a:endParaRPr lang="en-US" sz="1400">
              <a:solidFill>
                <a:srgbClr val="FFFFFF"/>
              </a:solidFill>
            </a:endParaRPr>
          </a:p>
        </p:txBody>
      </p:sp>
      <p:sp>
        <p:nvSpPr>
          <p:cNvPr id="6" name="Rounded Rectangle 5"/>
          <p:cNvSpPr/>
          <p:nvPr/>
        </p:nvSpPr>
        <p:spPr bwMode="auto">
          <a:xfrm>
            <a:off x="482600" y="2991085"/>
            <a:ext cx="1975446" cy="1593788"/>
          </a:xfrm>
          <a:prstGeom prst="roundRect">
            <a:avLst>
              <a:gd name="adj" fmla="val 9048"/>
            </a:avLst>
          </a:prstGeom>
          <a:solidFill>
            <a:srgbClr val="EEEEEE"/>
          </a:solidFill>
          <a:ln>
            <a:no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a:lstStyle/>
          <a:p>
            <a:pPr>
              <a:defRPr/>
            </a:pPr>
            <a:r>
              <a:rPr lang="en-US" sz="1100" b="1" dirty="0" smtClean="0">
                <a:solidFill>
                  <a:srgbClr val="444444"/>
                </a:solidFill>
              </a:rPr>
              <a:t>Mission</a:t>
            </a:r>
          </a:p>
          <a:p>
            <a:pPr>
              <a:defRPr/>
            </a:pPr>
            <a:r>
              <a:rPr lang="en-US" sz="1100" dirty="0">
                <a:solidFill>
                  <a:srgbClr val="444444"/>
                </a:solidFill>
              </a:rPr>
              <a:t>Enhance our presence with Hispanic professional organizations and provide high impact solutions focused on accelerating the development of new and existing Hispanic leaders</a:t>
            </a:r>
          </a:p>
          <a:p>
            <a:pPr>
              <a:defRPr/>
            </a:pPr>
            <a:r>
              <a:rPr lang="en-US" sz="1100" dirty="0">
                <a:solidFill>
                  <a:srgbClr val="444444"/>
                </a:solidFill>
              </a:rPr>
              <a:t> </a:t>
            </a:r>
          </a:p>
        </p:txBody>
      </p:sp>
      <p:sp>
        <p:nvSpPr>
          <p:cNvPr id="8" name="Rounded Rectangle 7"/>
          <p:cNvSpPr/>
          <p:nvPr/>
        </p:nvSpPr>
        <p:spPr bwMode="auto">
          <a:xfrm>
            <a:off x="2558851" y="2991085"/>
            <a:ext cx="2022673" cy="1593788"/>
          </a:xfrm>
          <a:prstGeom prst="roundRect">
            <a:avLst>
              <a:gd name="adj" fmla="val 9048"/>
            </a:avLst>
          </a:prstGeom>
          <a:solidFill>
            <a:srgbClr val="EEEEEE"/>
          </a:solidFill>
          <a:ln>
            <a:no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a:lstStyle/>
          <a:p>
            <a:pPr>
              <a:defRPr/>
            </a:pPr>
            <a:r>
              <a:rPr lang="en-US" sz="1200" b="1" dirty="0" smtClean="0">
                <a:solidFill>
                  <a:srgbClr val="444444"/>
                </a:solidFill>
              </a:rPr>
              <a:t>Mission</a:t>
            </a:r>
          </a:p>
          <a:p>
            <a:pPr>
              <a:defRPr/>
            </a:pPr>
            <a:r>
              <a:rPr lang="en-US" sz="1200" dirty="0">
                <a:solidFill>
                  <a:srgbClr val="444444"/>
                </a:solidFill>
              </a:rPr>
              <a:t>Make a meaningful difference in underserved Hispanic communities by using Dell’s technology solutions, resources and know-how</a:t>
            </a:r>
          </a:p>
          <a:p>
            <a:pPr>
              <a:defRPr/>
            </a:pPr>
            <a:r>
              <a:rPr lang="en-US" sz="1200" dirty="0">
                <a:solidFill>
                  <a:srgbClr val="444444"/>
                </a:solidFill>
              </a:rPr>
              <a:t> </a:t>
            </a:r>
          </a:p>
        </p:txBody>
      </p:sp>
      <p:sp>
        <p:nvSpPr>
          <p:cNvPr id="9" name="Rounded Rectangle 8"/>
          <p:cNvSpPr/>
          <p:nvPr/>
        </p:nvSpPr>
        <p:spPr bwMode="auto">
          <a:xfrm>
            <a:off x="4657136" y="2991085"/>
            <a:ext cx="1952985" cy="1593788"/>
          </a:xfrm>
          <a:prstGeom prst="roundRect">
            <a:avLst>
              <a:gd name="adj" fmla="val 9048"/>
            </a:avLst>
          </a:prstGeom>
          <a:solidFill>
            <a:srgbClr val="EEEEEE"/>
          </a:solidFill>
          <a:ln>
            <a:no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a:lstStyle/>
          <a:p>
            <a:pPr>
              <a:defRPr/>
            </a:pPr>
            <a:r>
              <a:rPr lang="en-US" sz="1200" b="1" dirty="0" smtClean="0">
                <a:solidFill>
                  <a:srgbClr val="444444"/>
                </a:solidFill>
              </a:rPr>
              <a:t>Mission</a:t>
            </a:r>
          </a:p>
          <a:p>
            <a:pPr>
              <a:defRPr/>
            </a:pPr>
            <a:r>
              <a:rPr lang="en-US" sz="1200" dirty="0" smtClean="0">
                <a:solidFill>
                  <a:srgbClr val="444444"/>
                </a:solidFill>
              </a:rPr>
              <a:t>Be a resource group for the business, driving measurable benefits to internal and external customers</a:t>
            </a:r>
            <a:endParaRPr lang="en-US" sz="1200" dirty="0">
              <a:solidFill>
                <a:srgbClr val="444444"/>
              </a:solidFill>
            </a:endParaRPr>
          </a:p>
        </p:txBody>
      </p:sp>
      <p:sp>
        <p:nvSpPr>
          <p:cNvPr id="10" name="Rounded Rectangle 9"/>
          <p:cNvSpPr/>
          <p:nvPr/>
        </p:nvSpPr>
        <p:spPr bwMode="auto">
          <a:xfrm>
            <a:off x="6711354" y="2991085"/>
            <a:ext cx="1975446" cy="1593788"/>
          </a:xfrm>
          <a:prstGeom prst="roundRect">
            <a:avLst>
              <a:gd name="adj" fmla="val 9048"/>
            </a:avLst>
          </a:prstGeom>
          <a:solidFill>
            <a:srgbClr val="EEEEEE"/>
          </a:solidFill>
          <a:ln>
            <a:no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a:lstStyle/>
          <a:p>
            <a:pPr>
              <a:defRPr/>
            </a:pPr>
            <a:r>
              <a:rPr lang="en-US" sz="1200" b="1" dirty="0" smtClean="0">
                <a:solidFill>
                  <a:srgbClr val="444444"/>
                </a:solidFill>
              </a:rPr>
              <a:t>Mission</a:t>
            </a:r>
          </a:p>
          <a:p>
            <a:pPr>
              <a:defRPr/>
            </a:pPr>
            <a:r>
              <a:rPr lang="en-US" sz="1200" dirty="0">
                <a:solidFill>
                  <a:srgbClr val="444444"/>
                </a:solidFill>
              </a:rPr>
              <a:t>Define Adelante globalization strategy and membership engagement mechanisms </a:t>
            </a:r>
          </a:p>
        </p:txBody>
      </p:sp>
      <p:sp>
        <p:nvSpPr>
          <p:cNvPr id="11" name="Rectangle 10"/>
          <p:cNvSpPr/>
          <p:nvPr/>
        </p:nvSpPr>
        <p:spPr bwMode="auto">
          <a:xfrm>
            <a:off x="0" y="2179357"/>
            <a:ext cx="9144000" cy="585713"/>
          </a:xfrm>
          <a:prstGeom prst="rect">
            <a:avLst/>
          </a:prstGeom>
          <a:solidFill>
            <a:srgbClr val="4444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FFFFF"/>
              </a:solidFill>
            </a:endParaRPr>
          </a:p>
        </p:txBody>
      </p:sp>
      <p:sp>
        <p:nvSpPr>
          <p:cNvPr id="12" name="TextBox 11"/>
          <p:cNvSpPr txBox="1"/>
          <p:nvPr/>
        </p:nvSpPr>
        <p:spPr>
          <a:xfrm>
            <a:off x="2948539" y="2179357"/>
            <a:ext cx="3352800" cy="338554"/>
          </a:xfrm>
          <a:prstGeom prst="rect">
            <a:avLst/>
          </a:prstGeom>
          <a:solidFill>
            <a:srgbClr val="444444"/>
          </a:solidFill>
          <a:ln>
            <a:noFill/>
          </a:ln>
          <a:effectLst/>
        </p:spPr>
        <p:txBody>
          <a:bodyPr>
            <a:spAutoFit/>
          </a:bodyPr>
          <a:lstStyle/>
          <a:p>
            <a:pPr algn="ctr" eaLnBrk="0" hangingPunct="0">
              <a:defRPr/>
            </a:pPr>
            <a:r>
              <a:rPr lang="en-US" sz="1600" b="1" dirty="0" smtClean="0">
                <a:solidFill>
                  <a:srgbClr val="FFFFFF"/>
                </a:solidFill>
                <a:latin typeface="Museo Sans For Dell"/>
              </a:rPr>
              <a:t>Strategic Pillars</a:t>
            </a:r>
            <a:endParaRPr lang="en-US" sz="1600" b="1" dirty="0">
              <a:solidFill>
                <a:srgbClr val="FFFFFF"/>
              </a:solidFill>
              <a:latin typeface="Museo Sans For Dell"/>
            </a:endParaRPr>
          </a:p>
        </p:txBody>
      </p:sp>
      <p:cxnSp>
        <p:nvCxnSpPr>
          <p:cNvPr id="13" name="Straight Connector 12"/>
          <p:cNvCxnSpPr/>
          <p:nvPr/>
        </p:nvCxnSpPr>
        <p:spPr bwMode="auto">
          <a:xfrm>
            <a:off x="304800" y="2712537"/>
            <a:ext cx="85344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auto">
          <a:xfrm>
            <a:off x="8836025" y="2310507"/>
            <a:ext cx="0" cy="39090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06389" y="2342104"/>
            <a:ext cx="3461381" cy="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565577" y="2306315"/>
            <a:ext cx="3270449" cy="1324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a:off x="306388" y="2342104"/>
            <a:ext cx="0" cy="37764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23" name="Picture 4" descr="http://intranet.dell.com/dept/hr/Global/CR/Diversity/NetworkGroups/PublishingImages/Adelante%20logo%20-%20July%2020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6269"/>
            <a:ext cx="3150824" cy="656720"/>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1"/>
          <p:cNvSpPr txBox="1">
            <a:spLocks/>
          </p:cNvSpPr>
          <p:nvPr/>
        </p:nvSpPr>
        <p:spPr bwMode="auto">
          <a:xfrm>
            <a:off x="317102" y="310834"/>
            <a:ext cx="3599925" cy="322244"/>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1" fontAlgn="base" hangingPunct="1">
              <a:lnSpc>
                <a:spcPct val="90000"/>
              </a:lnSpc>
              <a:spcBef>
                <a:spcPct val="0"/>
              </a:spcBef>
              <a:spcAft>
                <a:spcPct val="0"/>
              </a:spcAft>
              <a:defRPr sz="3000" b="0" cap="none" baseline="0">
                <a:solidFill>
                  <a:schemeClr val="bg1"/>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sz="2000" dirty="0" smtClean="0">
                <a:solidFill>
                  <a:srgbClr val="444444"/>
                </a:solidFill>
              </a:rPr>
              <a:t>People. Passion. Progress</a:t>
            </a:r>
            <a:endParaRPr lang="en-US" sz="2000" dirty="0">
              <a:solidFill>
                <a:srgbClr val="444444"/>
              </a:solidFill>
            </a:endParaRPr>
          </a:p>
        </p:txBody>
      </p:sp>
      <p:sp>
        <p:nvSpPr>
          <p:cNvPr id="33" name="Rectangle 32"/>
          <p:cNvSpPr/>
          <p:nvPr/>
        </p:nvSpPr>
        <p:spPr>
          <a:xfrm>
            <a:off x="215502" y="690539"/>
            <a:ext cx="8839200" cy="523220"/>
          </a:xfrm>
          <a:prstGeom prst="rect">
            <a:avLst/>
          </a:prstGeom>
          <a:solidFill>
            <a:schemeClr val="bg1"/>
          </a:solidFill>
        </p:spPr>
        <p:txBody>
          <a:bodyPr wrap="square">
            <a:spAutoFit/>
          </a:bodyPr>
          <a:lstStyle/>
          <a:p>
            <a:r>
              <a:rPr lang="en-US" sz="1400" dirty="0">
                <a:solidFill>
                  <a:srgbClr val="FFFFFF"/>
                </a:solidFill>
                <a:latin typeface="Museo Sans For Dell"/>
              </a:rPr>
              <a:t>In Spanish the word A</a:t>
            </a:r>
            <a:r>
              <a:rPr lang="en-US" sz="1400" dirty="0" smtClean="0">
                <a:solidFill>
                  <a:srgbClr val="FFFFFF"/>
                </a:solidFill>
                <a:latin typeface="Museo Sans For Dell"/>
              </a:rPr>
              <a:t>delante </a:t>
            </a:r>
            <a:r>
              <a:rPr lang="en-US" sz="1400" dirty="0">
                <a:solidFill>
                  <a:srgbClr val="FFFFFF"/>
                </a:solidFill>
                <a:latin typeface="Museo Sans For Dell"/>
              </a:rPr>
              <a:t>means onwards or forward. At Dell, the word Adelante means foot-forward whereby our collective input advances Dell – its leadership, its people, and the community it serves</a:t>
            </a:r>
          </a:p>
        </p:txBody>
      </p:sp>
      <p:sp>
        <p:nvSpPr>
          <p:cNvPr id="36" name="Rounded Rectangle 35"/>
          <p:cNvSpPr/>
          <p:nvPr/>
        </p:nvSpPr>
        <p:spPr bwMode="auto">
          <a:xfrm>
            <a:off x="695183" y="2467367"/>
            <a:ext cx="1550280" cy="474139"/>
          </a:xfrm>
          <a:prstGeom prst="roundRect">
            <a:avLst>
              <a:gd name="adj" fmla="val 633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600" b="1" dirty="0" smtClean="0">
                <a:solidFill>
                  <a:srgbClr val="FFFFFF"/>
                </a:solidFill>
              </a:rPr>
              <a:t>People</a:t>
            </a:r>
            <a:endParaRPr lang="en-US" sz="1600" b="1" dirty="0">
              <a:solidFill>
                <a:srgbClr val="FFFFFF"/>
              </a:solidFill>
            </a:endParaRPr>
          </a:p>
        </p:txBody>
      </p:sp>
      <p:sp>
        <p:nvSpPr>
          <p:cNvPr id="38" name="TextBox 37"/>
          <p:cNvSpPr txBox="1"/>
          <p:nvPr/>
        </p:nvSpPr>
        <p:spPr>
          <a:xfrm>
            <a:off x="289084" y="1241409"/>
            <a:ext cx="8573989" cy="699679"/>
          </a:xfrm>
          <a:prstGeom prst="rect">
            <a:avLst/>
          </a:prstGeom>
          <a:noFill/>
          <a:ln>
            <a:solidFill>
              <a:schemeClr val="lt1">
                <a:hueOff val="0"/>
                <a:satOff val="0"/>
                <a:lumOff val="0"/>
              </a:schemeClr>
            </a:solidFill>
          </a:ln>
        </p:spPr>
        <p:txBody>
          <a:bodyPr wrap="square" rtlCol="0">
            <a:spAutoFit/>
          </a:bodyPr>
          <a:lstStyle/>
          <a:p>
            <a:pPr algn="ctr">
              <a:lnSpc>
                <a:spcPct val="90000"/>
              </a:lnSpc>
              <a:spcBef>
                <a:spcPts val="100"/>
              </a:spcBef>
              <a:spcAft>
                <a:spcPts val="100"/>
              </a:spcAft>
              <a:buClr>
                <a:srgbClr val="0085C3"/>
              </a:buClr>
            </a:pPr>
            <a:r>
              <a:rPr lang="en-US" sz="1400" b="1" u="sng" dirty="0">
                <a:solidFill>
                  <a:srgbClr val="444444"/>
                </a:solidFill>
                <a:latin typeface="Museo Sans For Dell"/>
              </a:rPr>
              <a:t>Mission </a:t>
            </a:r>
            <a:r>
              <a:rPr lang="en-US" sz="1400" b="1" u="sng" dirty="0" smtClean="0">
                <a:solidFill>
                  <a:srgbClr val="444444"/>
                </a:solidFill>
                <a:latin typeface="Museo Sans For Dell"/>
              </a:rPr>
              <a:t>Statement</a:t>
            </a:r>
          </a:p>
          <a:p>
            <a:pPr>
              <a:lnSpc>
                <a:spcPct val="90000"/>
              </a:lnSpc>
              <a:spcBef>
                <a:spcPts val="100"/>
              </a:spcBef>
              <a:spcAft>
                <a:spcPts val="100"/>
              </a:spcAft>
              <a:buClr>
                <a:srgbClr val="0085C3"/>
              </a:buClr>
            </a:pPr>
            <a:r>
              <a:rPr lang="en-US" sz="1400" dirty="0" smtClean="0">
                <a:solidFill>
                  <a:srgbClr val="444444"/>
                </a:solidFill>
                <a:latin typeface="Museo Sans For Dell"/>
              </a:rPr>
              <a:t>To </a:t>
            </a:r>
            <a:r>
              <a:rPr lang="en-US" sz="1400" dirty="0">
                <a:solidFill>
                  <a:srgbClr val="444444"/>
                </a:solidFill>
                <a:latin typeface="Museo Sans For Dell"/>
              </a:rPr>
              <a:t>enhance the personal and professional development of Hispanics and leverage our creativity and experience in an effort to help </a:t>
            </a:r>
            <a:r>
              <a:rPr lang="en-US" sz="1400" dirty="0" smtClean="0">
                <a:solidFill>
                  <a:srgbClr val="444444"/>
                </a:solidFill>
                <a:latin typeface="Museo Sans For Dell"/>
              </a:rPr>
              <a:t>Dell </a:t>
            </a:r>
            <a:r>
              <a:rPr lang="en-US" sz="1400" dirty="0">
                <a:solidFill>
                  <a:srgbClr val="444444"/>
                </a:solidFill>
                <a:latin typeface="Museo Sans For Dell"/>
              </a:rPr>
              <a:t>establish and maintain a competitive </a:t>
            </a:r>
            <a:r>
              <a:rPr lang="en-US" sz="1400" dirty="0" smtClean="0">
                <a:solidFill>
                  <a:srgbClr val="444444"/>
                </a:solidFill>
                <a:latin typeface="Museo Sans For Dell"/>
              </a:rPr>
              <a:t>advantage.</a:t>
            </a:r>
            <a:endParaRPr lang="en-US" sz="1400" dirty="0">
              <a:solidFill>
                <a:srgbClr val="444444"/>
              </a:solidFill>
              <a:latin typeface="Museo Sans For Dell"/>
            </a:endParaRPr>
          </a:p>
        </p:txBody>
      </p:sp>
      <p:sp>
        <p:nvSpPr>
          <p:cNvPr id="39" name="Rounded Rectangle 38"/>
          <p:cNvSpPr/>
          <p:nvPr/>
        </p:nvSpPr>
        <p:spPr bwMode="auto">
          <a:xfrm>
            <a:off x="2795046" y="2467366"/>
            <a:ext cx="1550280" cy="474139"/>
          </a:xfrm>
          <a:prstGeom prst="roundRect">
            <a:avLst>
              <a:gd name="adj" fmla="val 6332"/>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600" b="1" dirty="0" smtClean="0">
                <a:solidFill>
                  <a:srgbClr val="FFFFFF"/>
                </a:solidFill>
              </a:rPr>
              <a:t>Community</a:t>
            </a:r>
            <a:endParaRPr lang="en-US" sz="1600" b="1" dirty="0">
              <a:solidFill>
                <a:srgbClr val="FFFFFF"/>
              </a:solidFill>
            </a:endParaRPr>
          </a:p>
        </p:txBody>
      </p:sp>
      <p:sp>
        <p:nvSpPr>
          <p:cNvPr id="40" name="Rounded Rectangle 39"/>
          <p:cNvSpPr/>
          <p:nvPr/>
        </p:nvSpPr>
        <p:spPr bwMode="auto">
          <a:xfrm>
            <a:off x="4834504" y="2467364"/>
            <a:ext cx="1550280" cy="474139"/>
          </a:xfrm>
          <a:prstGeom prst="roundRect">
            <a:avLst>
              <a:gd name="adj" fmla="val 6332"/>
            </a:avLst>
          </a:prstGeom>
          <a:solidFill>
            <a:srgbClr val="DC50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600" b="1" dirty="0" smtClean="0">
                <a:solidFill>
                  <a:srgbClr val="FFFFFF"/>
                </a:solidFill>
              </a:rPr>
              <a:t>Business</a:t>
            </a:r>
            <a:endParaRPr lang="en-US" sz="1600" b="1" dirty="0">
              <a:solidFill>
                <a:srgbClr val="FFFFFF"/>
              </a:solidFill>
            </a:endParaRPr>
          </a:p>
        </p:txBody>
      </p:sp>
      <p:sp>
        <p:nvSpPr>
          <p:cNvPr id="41" name="Rounded Rectangle 40"/>
          <p:cNvSpPr/>
          <p:nvPr/>
        </p:nvSpPr>
        <p:spPr bwMode="auto">
          <a:xfrm>
            <a:off x="6923937" y="2467365"/>
            <a:ext cx="1550280" cy="474139"/>
          </a:xfrm>
          <a:prstGeom prst="roundRect">
            <a:avLst>
              <a:gd name="adj" fmla="val 6332"/>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600" b="1" dirty="0" smtClean="0">
                <a:solidFill>
                  <a:srgbClr val="FFFFFF"/>
                </a:solidFill>
              </a:rPr>
              <a:t>Globalization</a:t>
            </a:r>
          </a:p>
          <a:p>
            <a:pPr algn="ctr">
              <a:defRPr/>
            </a:pPr>
            <a:r>
              <a:rPr lang="en-US" sz="1600" b="1" dirty="0" smtClean="0">
                <a:solidFill>
                  <a:srgbClr val="FFFFFF"/>
                </a:solidFill>
              </a:rPr>
              <a:t>Membership</a:t>
            </a:r>
            <a:endParaRPr lang="en-US" sz="1600" b="1" dirty="0">
              <a:solidFill>
                <a:srgbClr val="FFFFFF"/>
              </a:solidFill>
            </a:endParaRPr>
          </a:p>
        </p:txBody>
      </p:sp>
      <p:sp>
        <p:nvSpPr>
          <p:cNvPr id="45" name="TextBox 44"/>
          <p:cNvSpPr txBox="1"/>
          <p:nvPr/>
        </p:nvSpPr>
        <p:spPr>
          <a:xfrm>
            <a:off x="112811" y="4694313"/>
            <a:ext cx="5935449" cy="505779"/>
          </a:xfrm>
          <a:prstGeom prst="rect">
            <a:avLst/>
          </a:prstGeom>
          <a:noFill/>
          <a:ln>
            <a:noFill/>
          </a:ln>
        </p:spPr>
        <p:txBody>
          <a:bodyPr wrap="square" rtlCol="0">
            <a:spAutoFit/>
          </a:bodyPr>
          <a:lstStyle/>
          <a:p>
            <a:pPr>
              <a:lnSpc>
                <a:spcPct val="90000"/>
              </a:lnSpc>
              <a:spcBef>
                <a:spcPts val="100"/>
              </a:spcBef>
              <a:spcAft>
                <a:spcPts val="100"/>
              </a:spcAft>
              <a:buClr>
                <a:srgbClr val="0085C3"/>
              </a:buClr>
            </a:pPr>
            <a:r>
              <a:rPr lang="en-US" sz="1400" dirty="0" smtClean="0">
                <a:solidFill>
                  <a:srgbClr val="444444"/>
                </a:solidFill>
                <a:latin typeface="Museo Sans For Dell"/>
              </a:rPr>
              <a:t>For more about Adelante visit our page: </a:t>
            </a:r>
            <a:r>
              <a:rPr lang="en-US" sz="1400" dirty="0" smtClean="0">
                <a:solidFill>
                  <a:srgbClr val="0070C0"/>
                </a:solidFill>
                <a:latin typeface="Museo Sans For Dell"/>
                <a:hlinkClick r:id="rId3"/>
              </a:rPr>
              <a:t>Adelante’s ERG Page</a:t>
            </a:r>
            <a:endParaRPr lang="en-US" sz="1400" dirty="0" smtClean="0">
              <a:solidFill>
                <a:srgbClr val="0070C0"/>
              </a:solidFill>
              <a:latin typeface="Museo Sans For Dell"/>
            </a:endParaRPr>
          </a:p>
          <a:p>
            <a:pPr>
              <a:lnSpc>
                <a:spcPct val="90000"/>
              </a:lnSpc>
              <a:spcBef>
                <a:spcPts val="100"/>
              </a:spcBef>
              <a:spcAft>
                <a:spcPts val="100"/>
              </a:spcAft>
              <a:buClr>
                <a:srgbClr val="0085C3"/>
              </a:buClr>
            </a:pPr>
            <a:r>
              <a:rPr lang="en-US" sz="1400" dirty="0" smtClean="0">
                <a:solidFill>
                  <a:srgbClr val="444444"/>
                </a:solidFill>
                <a:latin typeface="Museo Sans For Dell"/>
              </a:rPr>
              <a:t>To Join click here: </a:t>
            </a:r>
            <a:r>
              <a:rPr lang="en-US" sz="1400" dirty="0" smtClean="0">
                <a:solidFill>
                  <a:srgbClr val="0070C0"/>
                </a:solidFill>
                <a:latin typeface="Museo Sans For Dell"/>
                <a:hlinkClick r:id="rId4"/>
              </a:rPr>
              <a:t>Join Adelante</a:t>
            </a:r>
            <a:endParaRPr lang="en-US" sz="1400" dirty="0">
              <a:solidFill>
                <a:srgbClr val="0070C0"/>
              </a:solidFill>
              <a:latin typeface="Museo Sans For Dell"/>
            </a:endParaRPr>
          </a:p>
        </p:txBody>
      </p:sp>
    </p:spTree>
    <p:extLst>
      <p:ext uri="{BB962C8B-B14F-4D97-AF65-F5344CB8AC3E}">
        <p14:creationId xmlns:p14="http://schemas.microsoft.com/office/powerpoint/2010/main" val="2087336977"/>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Customer &amp; Business Impact Overview</a:t>
            </a:r>
            <a:endParaRPr lang="en-US" dirty="0"/>
          </a:p>
        </p:txBody>
      </p:sp>
      <p:sp>
        <p:nvSpPr>
          <p:cNvPr id="7" name="Freeform 17"/>
          <p:cNvSpPr>
            <a:spLocks/>
          </p:cNvSpPr>
          <p:nvPr/>
        </p:nvSpPr>
        <p:spPr bwMode="auto">
          <a:xfrm>
            <a:off x="518281" y="753405"/>
            <a:ext cx="2554733" cy="3815314"/>
          </a:xfrm>
          <a:custGeom>
            <a:avLst/>
            <a:gdLst/>
            <a:ahLst/>
            <a:cxnLst>
              <a:cxn ang="0">
                <a:pos x="177" y="0"/>
              </a:cxn>
              <a:cxn ang="0">
                <a:pos x="4598" y="0"/>
              </a:cxn>
              <a:cxn ang="0">
                <a:pos x="4776" y="177"/>
              </a:cxn>
              <a:cxn ang="0">
                <a:pos x="4776" y="10264"/>
              </a:cxn>
              <a:cxn ang="0">
                <a:pos x="4598" y="10442"/>
              </a:cxn>
              <a:cxn ang="0">
                <a:pos x="177" y="10442"/>
              </a:cxn>
              <a:cxn ang="0">
                <a:pos x="0" y="10264"/>
              </a:cxn>
              <a:cxn ang="0">
                <a:pos x="0" y="177"/>
              </a:cxn>
              <a:cxn ang="0">
                <a:pos x="177" y="0"/>
              </a:cxn>
            </a:cxnLst>
            <a:rect l="0" t="0" r="r" b="b"/>
            <a:pathLst>
              <a:path w="4776" h="10442">
                <a:moveTo>
                  <a:pt x="177" y="0"/>
                </a:moveTo>
                <a:lnTo>
                  <a:pt x="4598" y="0"/>
                </a:lnTo>
                <a:cubicBezTo>
                  <a:pt x="4696" y="0"/>
                  <a:pt x="4776" y="80"/>
                  <a:pt x="4776" y="177"/>
                </a:cubicBezTo>
                <a:lnTo>
                  <a:pt x="4776" y="10264"/>
                </a:lnTo>
                <a:cubicBezTo>
                  <a:pt x="4776" y="10362"/>
                  <a:pt x="4696" y="10442"/>
                  <a:pt x="4598" y="10442"/>
                </a:cubicBezTo>
                <a:lnTo>
                  <a:pt x="177" y="10442"/>
                </a:lnTo>
                <a:cubicBezTo>
                  <a:pt x="80" y="10442"/>
                  <a:pt x="0" y="10362"/>
                  <a:pt x="0" y="10264"/>
                </a:cubicBezTo>
                <a:lnTo>
                  <a:pt x="0" y="177"/>
                </a:lnTo>
                <a:cubicBezTo>
                  <a:pt x="0" y="80"/>
                  <a:pt x="80" y="0"/>
                  <a:pt x="177" y="0"/>
                </a:cubicBez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444444"/>
              </a:solidFill>
              <a:latin typeface="Agency FB" pitchFamily="34" charset="0"/>
            </a:endParaRPr>
          </a:p>
        </p:txBody>
      </p:sp>
      <p:sp>
        <p:nvSpPr>
          <p:cNvPr id="8" name="TextBox 7"/>
          <p:cNvSpPr txBox="1"/>
          <p:nvPr/>
        </p:nvSpPr>
        <p:spPr>
          <a:xfrm>
            <a:off x="583384" y="2140358"/>
            <a:ext cx="2424525" cy="1938992"/>
          </a:xfrm>
          <a:prstGeom prst="rect">
            <a:avLst/>
          </a:prstGeom>
          <a:noFill/>
        </p:spPr>
        <p:txBody>
          <a:bodyPr wrap="square" rtlCol="0">
            <a:spAutoFit/>
          </a:bodyPr>
          <a:lstStyle/>
          <a:p>
            <a:pPr>
              <a:buFont typeface="Arial" pitchFamily="34" charset="0"/>
              <a:buChar char="•"/>
            </a:pPr>
            <a:r>
              <a:rPr lang="en-US" sz="1200" dirty="0" smtClean="0">
                <a:solidFill>
                  <a:srgbClr val="FFFFFF"/>
                </a:solidFill>
                <a:latin typeface="Museo Sans For Dell"/>
              </a:rPr>
              <a:t>Educate members on Dell overall and BU strategies</a:t>
            </a:r>
          </a:p>
          <a:p>
            <a:pPr>
              <a:buFont typeface="Arial" pitchFamily="34" charset="0"/>
              <a:buChar char="•"/>
            </a:pPr>
            <a:endParaRPr lang="en-US" sz="1200" dirty="0" smtClean="0">
              <a:solidFill>
                <a:srgbClr val="FFFFFF"/>
              </a:solidFill>
              <a:latin typeface="Museo Sans For Dell"/>
            </a:endParaRPr>
          </a:p>
          <a:p>
            <a:pPr>
              <a:buFont typeface="Arial" pitchFamily="34" charset="0"/>
              <a:buChar char="•"/>
            </a:pPr>
            <a:r>
              <a:rPr lang="en-US" sz="1200" dirty="0" smtClean="0">
                <a:solidFill>
                  <a:srgbClr val="FFFFFF"/>
                </a:solidFill>
                <a:latin typeface="Museo Sans For Dell"/>
              </a:rPr>
              <a:t>Educate members on how to apply broader business strategy to “how they work”</a:t>
            </a:r>
          </a:p>
          <a:p>
            <a:pPr>
              <a:buFont typeface="Arial" pitchFamily="34" charset="0"/>
              <a:buChar char="•"/>
            </a:pPr>
            <a:endParaRPr lang="en-US" sz="1200" dirty="0" smtClean="0">
              <a:solidFill>
                <a:srgbClr val="FFFFFF"/>
              </a:solidFill>
              <a:latin typeface="Museo Sans For Dell"/>
            </a:endParaRPr>
          </a:p>
          <a:p>
            <a:pPr>
              <a:buFont typeface="Arial" pitchFamily="34" charset="0"/>
              <a:buChar char="•"/>
            </a:pPr>
            <a:r>
              <a:rPr lang="en-US" sz="1200" dirty="0" smtClean="0">
                <a:solidFill>
                  <a:srgbClr val="FFFFFF"/>
                </a:solidFill>
                <a:latin typeface="Museo Sans For Dell"/>
              </a:rPr>
              <a:t>Create opportunities to share business ideas across BUs and functions to impact business </a:t>
            </a:r>
            <a:endParaRPr lang="en-US" sz="1200" dirty="0">
              <a:solidFill>
                <a:srgbClr val="FFFFFF"/>
              </a:solidFill>
              <a:latin typeface="Museo Sans For Dell"/>
            </a:endParaRPr>
          </a:p>
        </p:txBody>
      </p:sp>
      <p:sp>
        <p:nvSpPr>
          <p:cNvPr id="9" name="TextBox 8"/>
          <p:cNvSpPr txBox="1"/>
          <p:nvPr/>
        </p:nvSpPr>
        <p:spPr>
          <a:xfrm>
            <a:off x="851240" y="1840938"/>
            <a:ext cx="2042097" cy="307777"/>
          </a:xfrm>
          <a:prstGeom prst="rect">
            <a:avLst/>
          </a:prstGeom>
          <a:noFill/>
        </p:spPr>
        <p:txBody>
          <a:bodyPr wrap="square" rtlCol="0">
            <a:spAutoFit/>
          </a:bodyPr>
          <a:lstStyle/>
          <a:p>
            <a:r>
              <a:rPr lang="en-US" sz="1400" b="1" dirty="0" smtClean="0">
                <a:solidFill>
                  <a:srgbClr val="FFFFFF"/>
                </a:solidFill>
                <a:latin typeface="Museo Sans For Dell"/>
                <a:ea typeface="MingLiU_HKSCS-ExtB" pitchFamily="18" charset="-120"/>
              </a:rPr>
              <a:t>Simplify our Strategy</a:t>
            </a:r>
            <a:endParaRPr lang="en-US" sz="1400" b="1" dirty="0">
              <a:solidFill>
                <a:srgbClr val="FFFFFF"/>
              </a:solidFill>
              <a:latin typeface="Museo Sans For Dell"/>
              <a:ea typeface="MingLiU_HKSCS-ExtB" pitchFamily="18" charset="-120"/>
            </a:endParaRPr>
          </a:p>
        </p:txBody>
      </p:sp>
      <p:pic>
        <p:nvPicPr>
          <p:cNvPr id="12" name="Picture 4" descr="C:\Users\aarti_vasudevan\Documents\DELL BRAND IDENTITY\DELL STOCK IMAGES\Brand\4888078-5315x3543.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64266" y="843905"/>
            <a:ext cx="1575456" cy="95250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 name="Freeform 17"/>
          <p:cNvSpPr>
            <a:spLocks/>
          </p:cNvSpPr>
          <p:nvPr/>
        </p:nvSpPr>
        <p:spPr bwMode="auto">
          <a:xfrm>
            <a:off x="3247556" y="760830"/>
            <a:ext cx="2554733" cy="3815314"/>
          </a:xfrm>
          <a:custGeom>
            <a:avLst/>
            <a:gdLst/>
            <a:ahLst/>
            <a:cxnLst>
              <a:cxn ang="0">
                <a:pos x="177" y="0"/>
              </a:cxn>
              <a:cxn ang="0">
                <a:pos x="4598" y="0"/>
              </a:cxn>
              <a:cxn ang="0">
                <a:pos x="4776" y="177"/>
              </a:cxn>
              <a:cxn ang="0">
                <a:pos x="4776" y="10264"/>
              </a:cxn>
              <a:cxn ang="0">
                <a:pos x="4598" y="10442"/>
              </a:cxn>
              <a:cxn ang="0">
                <a:pos x="177" y="10442"/>
              </a:cxn>
              <a:cxn ang="0">
                <a:pos x="0" y="10264"/>
              </a:cxn>
              <a:cxn ang="0">
                <a:pos x="0" y="177"/>
              </a:cxn>
              <a:cxn ang="0">
                <a:pos x="177" y="0"/>
              </a:cxn>
            </a:cxnLst>
            <a:rect l="0" t="0" r="r" b="b"/>
            <a:pathLst>
              <a:path w="4776" h="10442">
                <a:moveTo>
                  <a:pt x="177" y="0"/>
                </a:moveTo>
                <a:lnTo>
                  <a:pt x="4598" y="0"/>
                </a:lnTo>
                <a:cubicBezTo>
                  <a:pt x="4696" y="0"/>
                  <a:pt x="4776" y="80"/>
                  <a:pt x="4776" y="177"/>
                </a:cubicBezTo>
                <a:lnTo>
                  <a:pt x="4776" y="10264"/>
                </a:lnTo>
                <a:cubicBezTo>
                  <a:pt x="4776" y="10362"/>
                  <a:pt x="4696" y="10442"/>
                  <a:pt x="4598" y="10442"/>
                </a:cubicBezTo>
                <a:lnTo>
                  <a:pt x="177" y="10442"/>
                </a:lnTo>
                <a:cubicBezTo>
                  <a:pt x="80" y="10442"/>
                  <a:pt x="0" y="10362"/>
                  <a:pt x="0" y="10264"/>
                </a:cubicBezTo>
                <a:lnTo>
                  <a:pt x="0" y="177"/>
                </a:lnTo>
                <a:cubicBezTo>
                  <a:pt x="0" y="80"/>
                  <a:pt x="80" y="0"/>
                  <a:pt x="177" y="0"/>
                </a:cubicBezTo>
                <a:close/>
              </a:path>
            </a:pathLst>
          </a:custGeom>
          <a:solidFill>
            <a:srgbClr val="7AB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444444"/>
              </a:solidFill>
              <a:latin typeface="Agency FB" pitchFamily="34" charset="0"/>
            </a:endParaRPr>
          </a:p>
        </p:txBody>
      </p:sp>
      <p:sp>
        <p:nvSpPr>
          <p:cNvPr id="14" name="TextBox 13"/>
          <p:cNvSpPr txBox="1"/>
          <p:nvPr/>
        </p:nvSpPr>
        <p:spPr>
          <a:xfrm>
            <a:off x="3399957" y="2083154"/>
            <a:ext cx="2354831" cy="1569660"/>
          </a:xfrm>
          <a:prstGeom prst="rect">
            <a:avLst/>
          </a:prstGeom>
          <a:noFill/>
        </p:spPr>
        <p:txBody>
          <a:bodyPr wrap="square" rtlCol="0">
            <a:spAutoFit/>
          </a:bodyPr>
          <a:lstStyle/>
          <a:p>
            <a:pPr>
              <a:buFont typeface="Arial" pitchFamily="34" charset="0"/>
              <a:buChar char="•"/>
            </a:pPr>
            <a:r>
              <a:rPr lang="en-US" sz="1200" dirty="0" smtClean="0">
                <a:solidFill>
                  <a:srgbClr val="FFFFFF"/>
                </a:solidFill>
                <a:latin typeface="Museo Sans For Dell"/>
              </a:rPr>
              <a:t>Collaborate with PG &amp;  Merchandising to evaluate consumer products &amp; services</a:t>
            </a:r>
          </a:p>
          <a:p>
            <a:pPr>
              <a:buFont typeface="Arial" pitchFamily="34" charset="0"/>
              <a:buChar char="•"/>
            </a:pPr>
            <a:endParaRPr lang="en-US" sz="1200" dirty="0">
              <a:solidFill>
                <a:srgbClr val="FFFFFF"/>
              </a:solidFill>
              <a:latin typeface="Museo Sans For Dell"/>
            </a:endParaRPr>
          </a:p>
          <a:p>
            <a:pPr>
              <a:buFont typeface="Arial" pitchFamily="34" charset="0"/>
              <a:buChar char="•"/>
            </a:pPr>
            <a:r>
              <a:rPr lang="en-US" sz="1200" dirty="0" smtClean="0">
                <a:solidFill>
                  <a:srgbClr val="FFFFFF"/>
                </a:solidFill>
                <a:latin typeface="Museo Sans For Dell"/>
              </a:rPr>
              <a:t>Monitor Social Networks</a:t>
            </a:r>
          </a:p>
          <a:p>
            <a:pPr>
              <a:buFont typeface="Arial" pitchFamily="34" charset="0"/>
              <a:buChar char="•"/>
            </a:pPr>
            <a:endParaRPr lang="en-US" sz="1200" dirty="0" smtClean="0">
              <a:solidFill>
                <a:srgbClr val="FFFFFF"/>
              </a:solidFill>
              <a:latin typeface="Museo Sans For Dell"/>
            </a:endParaRPr>
          </a:p>
          <a:p>
            <a:pPr>
              <a:buFont typeface="Arial" pitchFamily="34" charset="0"/>
              <a:buChar char="•"/>
            </a:pPr>
            <a:r>
              <a:rPr lang="en-US" sz="1200" dirty="0" smtClean="0">
                <a:solidFill>
                  <a:srgbClr val="FFFFFF"/>
                </a:solidFill>
                <a:latin typeface="Museo Sans For Dell"/>
              </a:rPr>
              <a:t>Respond to ad-hoc business focus group requests</a:t>
            </a:r>
          </a:p>
        </p:txBody>
      </p:sp>
      <p:sp>
        <p:nvSpPr>
          <p:cNvPr id="15" name="TextBox 14"/>
          <p:cNvSpPr txBox="1"/>
          <p:nvPr/>
        </p:nvSpPr>
        <p:spPr>
          <a:xfrm>
            <a:off x="3580515" y="1848363"/>
            <a:ext cx="1823533" cy="307777"/>
          </a:xfrm>
          <a:prstGeom prst="rect">
            <a:avLst/>
          </a:prstGeom>
          <a:noFill/>
        </p:spPr>
        <p:txBody>
          <a:bodyPr wrap="square" rtlCol="0">
            <a:spAutoFit/>
          </a:bodyPr>
          <a:lstStyle/>
          <a:p>
            <a:r>
              <a:rPr lang="en-US" sz="1400" b="1" dirty="0" smtClean="0">
                <a:solidFill>
                  <a:srgbClr val="FFFFFF"/>
                </a:solidFill>
                <a:latin typeface="Museo Sans For Dell"/>
                <a:ea typeface="MingLiU_HKSCS-ExtB" pitchFamily="18" charset="-120"/>
              </a:rPr>
              <a:t>WISE Think Tanks</a:t>
            </a:r>
            <a:endParaRPr lang="en-US" sz="1400" b="1" dirty="0">
              <a:solidFill>
                <a:srgbClr val="FFFFFF"/>
              </a:solidFill>
              <a:latin typeface="Museo Sans For Dell"/>
              <a:ea typeface="MingLiU_HKSCS-ExtB" pitchFamily="18" charset="-120"/>
            </a:endParaRPr>
          </a:p>
        </p:txBody>
      </p:sp>
      <p:pic>
        <p:nvPicPr>
          <p:cNvPr id="18" name="Picture 5" descr="C:\Users\aarti_vasudevan\Documents\DELL BRAND IDENTITY\DELL STOCK IMAGES\Brand\4839836-504x758.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11013"/>
          <a:stretch/>
        </p:blipFill>
        <p:spPr bwMode="auto">
          <a:xfrm>
            <a:off x="3693884" y="842500"/>
            <a:ext cx="1575456" cy="943577"/>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7"/>
          <p:cNvSpPr>
            <a:spLocks/>
          </p:cNvSpPr>
          <p:nvPr/>
        </p:nvSpPr>
        <p:spPr bwMode="auto">
          <a:xfrm>
            <a:off x="5896256" y="767974"/>
            <a:ext cx="2554733" cy="3815314"/>
          </a:xfrm>
          <a:custGeom>
            <a:avLst/>
            <a:gdLst/>
            <a:ahLst/>
            <a:cxnLst>
              <a:cxn ang="0">
                <a:pos x="177" y="0"/>
              </a:cxn>
              <a:cxn ang="0">
                <a:pos x="4598" y="0"/>
              </a:cxn>
              <a:cxn ang="0">
                <a:pos x="4776" y="177"/>
              </a:cxn>
              <a:cxn ang="0">
                <a:pos x="4776" y="10264"/>
              </a:cxn>
              <a:cxn ang="0">
                <a:pos x="4598" y="10442"/>
              </a:cxn>
              <a:cxn ang="0">
                <a:pos x="177" y="10442"/>
              </a:cxn>
              <a:cxn ang="0">
                <a:pos x="0" y="10264"/>
              </a:cxn>
              <a:cxn ang="0">
                <a:pos x="0" y="177"/>
              </a:cxn>
              <a:cxn ang="0">
                <a:pos x="177" y="0"/>
              </a:cxn>
            </a:cxnLst>
            <a:rect l="0" t="0" r="r" b="b"/>
            <a:pathLst>
              <a:path w="4776" h="10442">
                <a:moveTo>
                  <a:pt x="177" y="0"/>
                </a:moveTo>
                <a:lnTo>
                  <a:pt x="4598" y="0"/>
                </a:lnTo>
                <a:cubicBezTo>
                  <a:pt x="4696" y="0"/>
                  <a:pt x="4776" y="80"/>
                  <a:pt x="4776" y="177"/>
                </a:cubicBezTo>
                <a:lnTo>
                  <a:pt x="4776" y="10264"/>
                </a:lnTo>
                <a:cubicBezTo>
                  <a:pt x="4776" y="10362"/>
                  <a:pt x="4696" y="10442"/>
                  <a:pt x="4598" y="10442"/>
                </a:cubicBezTo>
                <a:lnTo>
                  <a:pt x="177" y="10442"/>
                </a:lnTo>
                <a:cubicBezTo>
                  <a:pt x="80" y="10442"/>
                  <a:pt x="0" y="10362"/>
                  <a:pt x="0" y="10264"/>
                </a:cubicBezTo>
                <a:lnTo>
                  <a:pt x="0" y="177"/>
                </a:lnTo>
                <a:cubicBezTo>
                  <a:pt x="0" y="80"/>
                  <a:pt x="80" y="0"/>
                  <a:pt x="177" y="0"/>
                </a:cubicBezTo>
                <a:close/>
              </a:path>
            </a:pathLst>
          </a:cu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444444"/>
              </a:solidFill>
              <a:latin typeface="Agency FB" pitchFamily="34" charset="0"/>
            </a:endParaRPr>
          </a:p>
        </p:txBody>
      </p:sp>
      <p:sp>
        <p:nvSpPr>
          <p:cNvPr id="20" name="TextBox 19"/>
          <p:cNvSpPr txBox="1"/>
          <p:nvPr/>
        </p:nvSpPr>
        <p:spPr>
          <a:xfrm>
            <a:off x="6026079" y="2090298"/>
            <a:ext cx="2354831" cy="2492990"/>
          </a:xfrm>
          <a:prstGeom prst="rect">
            <a:avLst/>
          </a:prstGeom>
          <a:noFill/>
        </p:spPr>
        <p:txBody>
          <a:bodyPr wrap="square" rtlCol="0">
            <a:spAutoFit/>
          </a:bodyPr>
          <a:lstStyle/>
          <a:p>
            <a:pPr>
              <a:buFont typeface="Arial" pitchFamily="34" charset="0"/>
              <a:buChar char="•"/>
            </a:pPr>
            <a:r>
              <a:rPr lang="en-US" sz="1200" dirty="0" smtClean="0">
                <a:solidFill>
                  <a:srgbClr val="FFFFFF"/>
                </a:solidFill>
                <a:latin typeface="Museo Sans For Dell"/>
              </a:rPr>
              <a:t>Increase member involvement in internal &amp; external  women initiatives (e.g., WPB, WITI)</a:t>
            </a:r>
          </a:p>
          <a:p>
            <a:pPr>
              <a:buFont typeface="Arial" pitchFamily="34" charset="0"/>
              <a:buChar char="•"/>
            </a:pPr>
            <a:endParaRPr lang="en-US" sz="1200" dirty="0" smtClean="0">
              <a:solidFill>
                <a:srgbClr val="FFFFFF"/>
              </a:solidFill>
              <a:latin typeface="Museo Sans For Dell"/>
            </a:endParaRPr>
          </a:p>
          <a:p>
            <a:pPr>
              <a:buFont typeface="Arial" pitchFamily="34" charset="0"/>
              <a:buChar char="•"/>
            </a:pPr>
            <a:r>
              <a:rPr lang="en-US" sz="1200" dirty="0" smtClean="0">
                <a:solidFill>
                  <a:srgbClr val="FFFFFF"/>
                </a:solidFill>
                <a:latin typeface="Museo Sans For Dell"/>
              </a:rPr>
              <a:t>Drive incremental business opportunities and new customer relationships  through networks and by partnering with other companies (e.g., Microsoft)</a:t>
            </a:r>
          </a:p>
          <a:p>
            <a:endParaRPr lang="en-US" sz="1200" dirty="0" smtClean="0">
              <a:solidFill>
                <a:srgbClr val="FFFFFF"/>
              </a:solidFill>
              <a:latin typeface="Museo Sans For Dell"/>
            </a:endParaRPr>
          </a:p>
          <a:p>
            <a:pPr>
              <a:buFont typeface="Arial" pitchFamily="34" charset="0"/>
              <a:buChar char="•"/>
            </a:pPr>
            <a:endParaRPr lang="en-US" sz="1200" dirty="0" smtClean="0">
              <a:solidFill>
                <a:srgbClr val="FFFFFF"/>
              </a:solidFill>
              <a:latin typeface="Museo Sans For Dell"/>
            </a:endParaRPr>
          </a:p>
          <a:p>
            <a:pPr>
              <a:buFont typeface="Arial" pitchFamily="34" charset="0"/>
              <a:buChar char="•"/>
            </a:pPr>
            <a:endParaRPr lang="en-US" sz="1200" dirty="0" smtClean="0">
              <a:solidFill>
                <a:srgbClr val="FFFFFF"/>
              </a:solidFill>
              <a:latin typeface="Museo Sans For Dell"/>
            </a:endParaRPr>
          </a:p>
        </p:txBody>
      </p:sp>
      <p:sp>
        <p:nvSpPr>
          <p:cNvPr id="21" name="TextBox 20"/>
          <p:cNvSpPr txBox="1"/>
          <p:nvPr/>
        </p:nvSpPr>
        <p:spPr>
          <a:xfrm>
            <a:off x="6229214" y="1855507"/>
            <a:ext cx="2293027" cy="307777"/>
          </a:xfrm>
          <a:prstGeom prst="rect">
            <a:avLst/>
          </a:prstGeom>
          <a:noFill/>
        </p:spPr>
        <p:txBody>
          <a:bodyPr wrap="square" rtlCol="0">
            <a:spAutoFit/>
          </a:bodyPr>
          <a:lstStyle/>
          <a:p>
            <a:r>
              <a:rPr lang="en-US" sz="1400" b="1" dirty="0" smtClean="0">
                <a:solidFill>
                  <a:srgbClr val="FFFFFF"/>
                </a:solidFill>
                <a:latin typeface="Museo Sans For Dell"/>
                <a:ea typeface="MingLiU_HKSCS-ExtB" pitchFamily="18" charset="-120"/>
              </a:rPr>
              <a:t>Customer Engagement</a:t>
            </a:r>
            <a:endParaRPr lang="en-US" sz="1400" b="1" dirty="0">
              <a:solidFill>
                <a:srgbClr val="FFFFFF"/>
              </a:solidFill>
              <a:latin typeface="Museo Sans For Dell"/>
              <a:ea typeface="MingLiU_HKSCS-ExtB" pitchFamily="18" charset="-120"/>
            </a:endParaRPr>
          </a:p>
        </p:txBody>
      </p:sp>
      <p:pic>
        <p:nvPicPr>
          <p:cNvPr id="24" name="Picture 2" descr="http://farm3.staticflickr.com/2815/8892603274_441a56c938_z.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6785" t="23225" r="27736" b="21570"/>
          <a:stretch/>
        </p:blipFill>
        <p:spPr bwMode="auto">
          <a:xfrm>
            <a:off x="6368977" y="845529"/>
            <a:ext cx="1601016" cy="962816"/>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Straight Connector 30"/>
          <p:cNvCxnSpPr/>
          <p:nvPr/>
        </p:nvCxnSpPr>
        <p:spPr>
          <a:xfrm>
            <a:off x="701817" y="2065841"/>
            <a:ext cx="21926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431092" y="2073266"/>
            <a:ext cx="21926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079792" y="2080410"/>
            <a:ext cx="21926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3699147"/>
      </p:ext>
    </p:extLst>
  </p:cSld>
  <p:clrMapOvr>
    <a:masterClrMapping/>
  </p:clrMapOvr>
  <p:transition spd="med">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JD65FCmYlUSdHmrq453Jy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0uHHDl2T40yi.drskbvb4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mlbKg4cia0iVxlc4b4JIi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QjY6dweeA0aT6WjX8JzNL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U6sB_xzGWkat2eWxrj7O3w"/>
</p:tagLst>
</file>

<file path=ppt/theme/theme1.xml><?xml version="1.0" encoding="utf-8"?>
<a:theme xmlns:a="http://schemas.openxmlformats.org/drawingml/2006/main" name="17_9 template">
  <a:themeElements>
    <a:clrScheme name="Dell 2010">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rtlCol="0" anchor="t">
        <a:normAutofit/>
      </a:bodyPr>
      <a:lstStyle>
        <a:defPPr>
          <a:lnSpc>
            <a:spcPct val="90000"/>
          </a:lnSpc>
          <a:spcBef>
            <a:spcPts val="100"/>
          </a:spcBef>
          <a:spcAft>
            <a:spcPts val="100"/>
          </a:spcAft>
          <a:defRPr sz="2000" kern="1200" dirty="0" err="1" smtClean="0">
            <a:solidFill>
              <a:schemeClr val="tx2"/>
            </a:solidFill>
            <a:latin typeface="+mn-lt"/>
            <a:ea typeface="+mn-ea"/>
            <a:cs typeface="+mn-cs"/>
          </a:defRPr>
        </a:defPPr>
      </a:lstStyle>
    </a:spDef>
    <a:txDef>
      <a:spPr>
        <a:noFill/>
      </a:spPr>
      <a:bodyPr wrap="square" rtlCol="0">
        <a:spAutoFit/>
      </a:bodyPr>
      <a:lstStyle>
        <a:defPPr marL="233363" indent="-233363">
          <a:lnSpc>
            <a:spcPct val="90000"/>
          </a:lnSpc>
          <a:spcBef>
            <a:spcPts val="100"/>
          </a:spcBef>
          <a:spcAft>
            <a:spcPts val="100"/>
          </a:spcAft>
          <a:buClr>
            <a:schemeClr val="bg1"/>
          </a:buClr>
          <a:buFont typeface="Arial" pitchFamily="34" charset="0"/>
          <a:buChar char="•"/>
          <a:defRPr sz="2000" dirty="0"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B7295A"/>
        </a:accent1>
        <a:accent2>
          <a:srgbClr val="F2AF00"/>
        </a:accent2>
        <a:accent3>
          <a:srgbClr val="7AB800"/>
        </a:accent3>
        <a:accent4>
          <a:srgbClr val="AAAAAA"/>
        </a:accent4>
        <a:accent5>
          <a:srgbClr val="6E2585"/>
        </a:accent5>
        <a:accent6>
          <a:srgbClr val="3084B6"/>
        </a:accent6>
        <a:hlink>
          <a:srgbClr val="DC5034"/>
        </a:hlink>
        <a:folHlink>
          <a:srgbClr val="D42E1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1_Dell Presentation Template 4x3ml">
  <a:themeElements>
    <a:clrScheme name="Dell 2010">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rtlCol="0" anchor="t">
        <a:normAutofit/>
      </a:bodyPr>
      <a:lstStyle>
        <a:defPPr>
          <a:lnSpc>
            <a:spcPct val="90000"/>
          </a:lnSpc>
          <a:spcBef>
            <a:spcPts val="100"/>
          </a:spcBef>
          <a:spcAft>
            <a:spcPts val="100"/>
          </a:spcAft>
          <a:defRPr sz="2000" kern="1200" dirty="0" err="1" smtClean="0">
            <a:solidFill>
              <a:schemeClr val="tx2"/>
            </a:solidFill>
            <a:latin typeface="+mn-lt"/>
            <a:ea typeface="+mn-ea"/>
            <a:cs typeface="+mn-cs"/>
          </a:defRPr>
        </a:defPPr>
      </a:lstStyle>
    </a:spDef>
    <a:txDef>
      <a:spPr>
        <a:noFill/>
      </a:spPr>
      <a:bodyPr wrap="square" rtlCol="0">
        <a:spAutoFit/>
      </a:bodyPr>
      <a:lstStyle>
        <a:defPPr marL="233363" indent="-233363">
          <a:lnSpc>
            <a:spcPct val="90000"/>
          </a:lnSpc>
          <a:spcBef>
            <a:spcPts val="100"/>
          </a:spcBef>
          <a:spcAft>
            <a:spcPts val="100"/>
          </a:spcAft>
          <a:buClr>
            <a:schemeClr val="bg1"/>
          </a:buClr>
          <a:buFont typeface="Arial" pitchFamily="34" charset="0"/>
          <a:buChar char="•"/>
          <a:defRPr sz="2000" dirty="0"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B7295A"/>
        </a:accent1>
        <a:accent2>
          <a:srgbClr val="F2AF00"/>
        </a:accent2>
        <a:accent3>
          <a:srgbClr val="7AB800"/>
        </a:accent3>
        <a:accent4>
          <a:srgbClr val="AAAAAA"/>
        </a:accent4>
        <a:accent5>
          <a:srgbClr val="6E2585"/>
        </a:accent5>
        <a:accent6>
          <a:srgbClr val="3084B6"/>
        </a:accent6>
        <a:hlink>
          <a:srgbClr val="DC5034"/>
        </a:hlink>
        <a:folHlink>
          <a:srgbClr val="D42E1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EEBEE83C66E54EA9BED83B0A9A60DB" ma:contentTypeVersion="1" ma:contentTypeDescription="Create a new document." ma:contentTypeScope="" ma:versionID="51a43b2161297f783d65b37e357c79e9">
  <xsd:schema xmlns:xsd="http://www.w3.org/2001/XMLSchema" xmlns:p="http://schemas.microsoft.com/office/2006/metadata/properties" targetNamespace="http://schemas.microsoft.com/office/2006/metadata/properties" ma:root="true" ma:fieldsID="b9cfef283e0bc2d986a66f9ec0cdc42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332CB6-AB82-4DD3-8C89-C660A1C394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0873BDD3-AA35-4F19-A12A-C6462BECFBD1}">
  <ds:schemaRefs>
    <ds:schemaRef ds:uri="http://schemas.microsoft.com/office/2006/metadata/properties"/>
    <ds:schemaRef ds:uri="http://purl.org/dc/terms/"/>
    <ds:schemaRef ds:uri="http://purl.org/dc/elements/1.1/"/>
    <ds:schemaRef ds:uri="http://purl.org/dc/dcmitype/"/>
    <ds:schemaRef ds:uri="http://schemas.microsoft.com/office/2006/documentManagement/typ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6FC490B-1F77-48C5-AC70-1DD939DBDF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EMEA PPT 16x9 normal screen</Template>
  <TotalTime>1052</TotalTime>
  <Words>919</Words>
  <Application>Microsoft Office PowerPoint</Application>
  <PresentationFormat>On-screen Show (16:9)</PresentationFormat>
  <Paragraphs>155</Paragraphs>
  <Slides>10</Slides>
  <Notes>7</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10</vt:i4>
      </vt:variant>
    </vt:vector>
  </HeadingPairs>
  <TitlesOfParts>
    <vt:vector size="25" baseType="lpstr">
      <vt:lpstr>Arial</vt:lpstr>
      <vt:lpstr>MingLiU_HKSCS-ExtB</vt:lpstr>
      <vt:lpstr>Museo For Dell 300</vt:lpstr>
      <vt:lpstr>Agency FB</vt:lpstr>
      <vt:lpstr>Calibri</vt:lpstr>
      <vt:lpstr>museo sans for dell</vt:lpstr>
      <vt:lpstr>Times</vt:lpstr>
      <vt:lpstr>Wingdings</vt:lpstr>
      <vt:lpstr>Museo For Dell</vt:lpstr>
      <vt:lpstr>Arial Black</vt:lpstr>
      <vt:lpstr>Trebuchet MS</vt:lpstr>
      <vt:lpstr>Museo Sans For Dell 300</vt:lpstr>
      <vt:lpstr>17_9 template</vt:lpstr>
      <vt:lpstr>11_Dell Presentation Template 4x3ml</vt:lpstr>
      <vt:lpstr>think-cell Slide</vt:lpstr>
      <vt:lpstr>Employee Resource Groups Strategy &amp; Governance</vt:lpstr>
      <vt:lpstr>PowerPoint Presentation</vt:lpstr>
      <vt:lpstr>Dell’s ERG Portfolio</vt:lpstr>
      <vt:lpstr>What is governance?</vt:lpstr>
      <vt:lpstr>Governance Highlights</vt:lpstr>
      <vt:lpstr>FY14 Global Wise Charter </vt:lpstr>
      <vt:lpstr>GenNext Charter Mission, Vision, and Values</vt:lpstr>
      <vt:lpstr>PowerPoint Presentation</vt:lpstr>
      <vt:lpstr>Customer &amp; Business Impact Overview</vt:lpstr>
      <vt:lpstr>3x3 Impact     ERG:____________ Region/Site:___________</vt:lpstr>
    </vt:vector>
  </TitlesOfParts>
  <Company>Dell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Company of the Future</dc:title>
  <dc:creator>David_Thorpe</dc:creator>
  <cp:keywords>Minimum Restrictions,, Minimum Restrictions, Internal Use</cp:keywords>
  <cp:lastModifiedBy>Rodriguez, Consuelo</cp:lastModifiedBy>
  <cp:revision>55</cp:revision>
  <cp:lastPrinted>2000-07-17T22:36:56Z</cp:lastPrinted>
  <dcterms:created xsi:type="dcterms:W3CDTF">2013-09-30T16:59:20Z</dcterms:created>
  <dcterms:modified xsi:type="dcterms:W3CDTF">2014-04-25T10:49:54Z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0x010100EAEEBEE83C66E54EA9BED83B0A9A60DB</vt:lpwstr>
  </property>
  <property fmtid="{D5CDD505-2E9C-101B-9397-08002B2CF9AE}" pid="3" name="TitusGUID">
    <vt:lpwstr>6dc54ad6-c7d9-4459-afa6-22b6b2f342e6</vt:lpwstr>
  </property>
  <property fmtid="{D5CDD505-2E9C-101B-9397-08002B2CF9AE}" pid="4" name="TitusConfigVer">
    <vt:lpwstr>1.0EMEA</vt:lpwstr>
  </property>
  <property fmtid="{D5CDD505-2E9C-101B-9397-08002B2CF9AE}" pid="5" name="DellClassification">
    <vt:lpwstr>Internal Use</vt:lpwstr>
  </property>
  <property fmtid="{D5CDD505-2E9C-101B-9397-08002B2CF9AE}" pid="6" name="DellSubLabels">
    <vt:lpwstr/>
  </property>
  <property fmtid="{D5CDD505-2E9C-101B-9397-08002B2CF9AE}" pid="7" name="DellVisual Markings (PPT)">
    <vt:lpwstr>Classification Footer</vt:lpwstr>
  </property>
  <property fmtid="{D5CDD505-2E9C-101B-9397-08002B2CF9AE}" pid="8" name="titusconfig">
    <vt:lpwstr>1.1EMEA</vt:lpwstr>
  </property>
</Properties>
</file>